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6858000" cx="12192000"/>
  <p:notesSz cx="6797675" cy="9926625"/>
  <p:embeddedFontLst>
    <p:embeddedFont>
      <p:font typeface="Proxima Nova"/>
      <p:regular r:id="rId52"/>
      <p:bold r:id="rId53"/>
      <p:italic r:id="rId54"/>
      <p:boldItalic r:id="rId55"/>
    </p:embeddedFont>
    <p:embeddedFont>
      <p:font typeface="Black Han Sans"/>
      <p:regular r:id="rId56"/>
    </p:embeddedFont>
    <p:embeddedFont>
      <p:font typeface="IBM Plex Sans KR Medium"/>
      <p:regular r:id="rId57"/>
      <p:bold r:id="rId58"/>
    </p:embeddedFont>
    <p:embeddedFont>
      <p:font typeface="Alfa Slab One"/>
      <p:regular r:id="rId59"/>
    </p:embeddedFont>
    <p:embeddedFont>
      <p:font typeface="IBM Plex Sans KR"/>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3127">
          <p15:clr>
            <a:srgbClr val="A4A3A4"/>
          </p15:clr>
        </p15:guide>
        <p15:guide id="2" pos="2141">
          <p15:clr>
            <a:srgbClr val="A4A3A4"/>
          </p15:clr>
        </p15:guide>
      </p15:notesGuideLst>
    </p:ext>
    <p:ext uri="GoogleSlidesCustomDataVersion2">
      <go:slidesCustomData xmlns:go="http://customooxmlschemas.google.com/" r:id="rId62" roundtripDataSignature="AMtx7mjds3ERgCrZq27eXGq8OyHSFwr5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A00CF1-E7A2-41D7-BFC8-8ADF813833F3}">
  <a:tblStyle styleId="{89A00CF1-E7A2-41D7-BFC8-8ADF813833F3}"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63733568-99F6-4282-B190-CA91A411D344}" styleName="Table_1">
    <a:wholeTbl>
      <a:tcTxStyle b="off" i="off">
        <a:font>
          <a:latin typeface="맑은 고딕"/>
          <a:ea typeface="맑은 고딕"/>
          <a:cs typeface="맑은 고딕"/>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맑은 고딕"/>
          <a:ea typeface="맑은 고딕"/>
          <a:cs typeface="맑은 고딕"/>
        </a:font>
        <a:srgbClr val="FFFFFF"/>
      </a:tcTxStyle>
      <a:tcStyle>
        <a:fill>
          <a:solidFill>
            <a:srgbClr val="4F81BD"/>
          </a:solidFill>
        </a:fill>
      </a:tcStyle>
    </a:lastCol>
    <a:firstCol>
      <a:tcTxStyle b="on" i="off">
        <a:font>
          <a:latin typeface="맑은 고딕"/>
          <a:ea typeface="맑은 고딕"/>
          <a:cs typeface="맑은 고딕"/>
        </a:font>
        <a:srgbClr val="FFFFFF"/>
      </a:tcTxStyle>
      <a:tcStyle>
        <a:fill>
          <a:solidFill>
            <a:srgbClr val="4F81BD"/>
          </a:solidFill>
        </a:fill>
      </a:tcStyle>
    </a:firstCol>
    <a:lastRow>
      <a:tcTxStyle b="on" i="off">
        <a:font>
          <a:latin typeface="맑은 고딕"/>
          <a:ea typeface="맑은 고딕"/>
          <a:cs typeface="맑은 고딕"/>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b="off" i="off"/>
    </a:seCell>
    <a:swCell>
      <a:tcTxStyle b="off" i="off"/>
    </a:swCell>
    <a:firstRow>
      <a:tcTxStyle b="on" i="off">
        <a:font>
          <a:latin typeface="맑은 고딕"/>
          <a:ea typeface="맑은 고딕"/>
          <a:cs typeface="맑은 고딕"/>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3127" orient="horz"/>
        <p:guide pos="214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IBMPlexSansKR-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SansKR-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IBMPlexSansKRMedium-regular.fntdata"/><Relationship Id="rId12" Type="http://schemas.openxmlformats.org/officeDocument/2006/relationships/slide" Target="slides/slide6.xml"/><Relationship Id="rId56" Type="http://schemas.openxmlformats.org/officeDocument/2006/relationships/font" Target="fonts/BlackHanSans-regular.fntdata"/><Relationship Id="rId15" Type="http://schemas.openxmlformats.org/officeDocument/2006/relationships/slide" Target="slides/slide9.xml"/><Relationship Id="rId59" Type="http://schemas.openxmlformats.org/officeDocument/2006/relationships/font" Target="fonts/AlfaSlabOne-regular.fntdata"/><Relationship Id="rId14" Type="http://schemas.openxmlformats.org/officeDocument/2006/relationships/slide" Target="slides/slide8.xml"/><Relationship Id="rId58" Type="http://schemas.openxmlformats.org/officeDocument/2006/relationships/font" Target="fonts/IBMPlexSansKR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633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50443" y="0"/>
            <a:ext cx="2945659" cy="496332"/>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9428583"/>
            <a:ext cx="2945659" cy="496332"/>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5a42966df1_12_35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g25a42966df1_12_359: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g25a42966df1_12_359: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18df13a64_0_9: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2318df13a64_0_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3197ece736_0_48: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23197ece736_0_4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a42966df1_7_198: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25a42966df1_7_19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a42966df1_7_52: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25a42966df1_7_5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a42966df1_7_112: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25a42966df1_7_11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197ece736_0_52: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23197ece736_0_5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a42966df1_12_48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25a42966df1_12_489: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25a42966df1_12_489: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5a42966df1_12_513: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25a42966df1_12_513: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6: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3197ece736_0_2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g23197ece736_0_27: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g23197ece736_0_27: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7: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9: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0: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p1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a42966df1_12_505: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g25a42966df1_12_50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2: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p1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5a42966df1_12_385: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g25a42966df1_12_38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5a42966df1_12_42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5a42966df1_12_422: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25a42966df1_12_422: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3197ece736_0_41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23197ece736_0_417: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g23197ece736_0_417: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5a42966df1_12_391: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g25a42966df1_12_391: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5a42966df1_12_41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g25a42966df1_12_417: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g25a42966df1_12_417: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197ece736_0_56: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3197ece736_0_5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3197ece736_0_19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23197ece736_0_192: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1" name="Google Shape;461;g23197ece736_0_192: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5a42966df1_12_44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25a42966df1_12_447: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g25a42966df1_12_447: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5a42966df1_12_45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25a42966df1_12_452: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g25a42966df1_12_452: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3197ece736_0_434: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23197ece736_0_434: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3197ece736_0_28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23197ece736_0_288: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23197ece736_0_288: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3197ece736_0_466: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23197ece736_0_46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3197ece736_0_270: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g23197ece736_0_27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3197ece736_0_380: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g23197ece736_0_38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3197ece736_0_388: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g23197ece736_0_38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3197ece736_0_396: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g23197ece736_0_39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3197ece736_0_403: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g23197ece736_0_403: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3197ece736_0_19: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g23197ece736_0_1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3197ece736_0_41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23197ece736_0_410: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g23197ece736_0_410: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8d5f0d4110_4_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28d5f0d4110_4_0: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g28d5f0d4110_4_0: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3197ece736_0_7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23197ece736_0_72: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g23197ece736_0_72: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3197ece736_0_472: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g23197ece736_0_47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abb803fb4_0_12: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25abb803fb4_0_1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a42966df1_12_460: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25a42966df1_12_46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3197ece736_0_60: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23197ece736_0_6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 name="Shape 13"/>
        <p:cNvGrpSpPr/>
        <p:nvPr/>
      </p:nvGrpSpPr>
      <p:grpSpPr>
        <a:xfrm>
          <a:off x="0" y="0"/>
          <a:ext cx="0" cy="0"/>
          <a:chOff x="0" y="0"/>
          <a:chExt cx="0" cy="0"/>
        </a:xfrm>
      </p:grpSpPr>
      <p:sp>
        <p:nvSpPr>
          <p:cNvPr id="14" name="Google Shape;14;g25a42966df1_12_300"/>
          <p:cNvSpPr txBox="1"/>
          <p:nvPr>
            <p:ph type="title"/>
          </p:nvPr>
        </p:nvSpPr>
        <p:spPr>
          <a:xfrm>
            <a:off x="415600" y="3307400"/>
            <a:ext cx="10819200" cy="3261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9100"/>
              <a:buNone/>
              <a:defRPr sz="9100">
                <a:solidFill>
                  <a:schemeClr val="lt1"/>
                </a:solidFill>
              </a:defRPr>
            </a:lvl1pPr>
            <a:lvl2pPr lvl="1" algn="l">
              <a:lnSpc>
                <a:spcPct val="100000"/>
              </a:lnSpc>
              <a:spcBef>
                <a:spcPts val="0"/>
              </a:spcBef>
              <a:spcAft>
                <a:spcPts val="0"/>
              </a:spcAft>
              <a:buClr>
                <a:schemeClr val="lt1"/>
              </a:buClr>
              <a:buSzPts val="9100"/>
              <a:buNone/>
              <a:defRPr sz="9100">
                <a:solidFill>
                  <a:schemeClr val="lt1"/>
                </a:solidFill>
              </a:defRPr>
            </a:lvl2pPr>
            <a:lvl3pPr lvl="2" algn="l">
              <a:lnSpc>
                <a:spcPct val="100000"/>
              </a:lnSpc>
              <a:spcBef>
                <a:spcPts val="0"/>
              </a:spcBef>
              <a:spcAft>
                <a:spcPts val="0"/>
              </a:spcAft>
              <a:buClr>
                <a:schemeClr val="lt1"/>
              </a:buClr>
              <a:buSzPts val="9100"/>
              <a:buNone/>
              <a:defRPr sz="9100">
                <a:solidFill>
                  <a:schemeClr val="lt1"/>
                </a:solidFill>
              </a:defRPr>
            </a:lvl3pPr>
            <a:lvl4pPr lvl="3" algn="l">
              <a:lnSpc>
                <a:spcPct val="100000"/>
              </a:lnSpc>
              <a:spcBef>
                <a:spcPts val="0"/>
              </a:spcBef>
              <a:spcAft>
                <a:spcPts val="0"/>
              </a:spcAft>
              <a:buClr>
                <a:schemeClr val="lt1"/>
              </a:buClr>
              <a:buSzPts val="9100"/>
              <a:buNone/>
              <a:defRPr sz="9100">
                <a:solidFill>
                  <a:schemeClr val="lt1"/>
                </a:solidFill>
              </a:defRPr>
            </a:lvl4pPr>
            <a:lvl5pPr lvl="4" algn="l">
              <a:lnSpc>
                <a:spcPct val="100000"/>
              </a:lnSpc>
              <a:spcBef>
                <a:spcPts val="0"/>
              </a:spcBef>
              <a:spcAft>
                <a:spcPts val="0"/>
              </a:spcAft>
              <a:buClr>
                <a:schemeClr val="lt1"/>
              </a:buClr>
              <a:buSzPts val="9100"/>
              <a:buNone/>
              <a:defRPr sz="9100">
                <a:solidFill>
                  <a:schemeClr val="lt1"/>
                </a:solidFill>
              </a:defRPr>
            </a:lvl5pPr>
            <a:lvl6pPr lvl="5" algn="l">
              <a:lnSpc>
                <a:spcPct val="100000"/>
              </a:lnSpc>
              <a:spcBef>
                <a:spcPts val="0"/>
              </a:spcBef>
              <a:spcAft>
                <a:spcPts val="0"/>
              </a:spcAft>
              <a:buClr>
                <a:schemeClr val="lt1"/>
              </a:buClr>
              <a:buSzPts val="9100"/>
              <a:buNone/>
              <a:defRPr sz="9100">
                <a:solidFill>
                  <a:schemeClr val="lt1"/>
                </a:solidFill>
              </a:defRPr>
            </a:lvl6pPr>
            <a:lvl7pPr lvl="6" algn="l">
              <a:lnSpc>
                <a:spcPct val="100000"/>
              </a:lnSpc>
              <a:spcBef>
                <a:spcPts val="0"/>
              </a:spcBef>
              <a:spcAft>
                <a:spcPts val="0"/>
              </a:spcAft>
              <a:buClr>
                <a:schemeClr val="lt1"/>
              </a:buClr>
              <a:buSzPts val="9100"/>
              <a:buNone/>
              <a:defRPr sz="9100">
                <a:solidFill>
                  <a:schemeClr val="lt1"/>
                </a:solidFill>
              </a:defRPr>
            </a:lvl7pPr>
            <a:lvl8pPr lvl="7" algn="l">
              <a:lnSpc>
                <a:spcPct val="100000"/>
              </a:lnSpc>
              <a:spcBef>
                <a:spcPts val="0"/>
              </a:spcBef>
              <a:spcAft>
                <a:spcPts val="0"/>
              </a:spcAft>
              <a:buClr>
                <a:schemeClr val="lt1"/>
              </a:buClr>
              <a:buSzPts val="9100"/>
              <a:buNone/>
              <a:defRPr sz="9100">
                <a:solidFill>
                  <a:schemeClr val="lt1"/>
                </a:solidFill>
              </a:defRPr>
            </a:lvl8pPr>
            <a:lvl9pPr lvl="8" algn="l">
              <a:lnSpc>
                <a:spcPct val="100000"/>
              </a:lnSpc>
              <a:spcBef>
                <a:spcPts val="0"/>
              </a:spcBef>
              <a:spcAft>
                <a:spcPts val="0"/>
              </a:spcAft>
              <a:buClr>
                <a:schemeClr val="lt1"/>
              </a:buClr>
              <a:buSzPts val="9100"/>
              <a:buNone/>
              <a:defRPr sz="9100">
                <a:solidFill>
                  <a:schemeClr val="lt1"/>
                </a:solidFill>
              </a:defRPr>
            </a:lvl9pPr>
          </a:lstStyle>
          <a:p/>
        </p:txBody>
      </p:sp>
      <p:sp>
        <p:nvSpPr>
          <p:cNvPr id="15" name="Google Shape;15;g25a42966df1_12_30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7" name="Shape 47"/>
        <p:cNvGrpSpPr/>
        <p:nvPr/>
      </p:nvGrpSpPr>
      <p:grpSpPr>
        <a:xfrm>
          <a:off x="0" y="0"/>
          <a:ext cx="0" cy="0"/>
          <a:chOff x="0" y="0"/>
          <a:chExt cx="0" cy="0"/>
        </a:xfrm>
      </p:grpSpPr>
      <p:sp>
        <p:nvSpPr>
          <p:cNvPr id="48" name="Google Shape;48;g25a42966df1_12_319"/>
          <p:cNvSpPr txBox="1"/>
          <p:nvPr>
            <p:ph type="title"/>
          </p:nvPr>
        </p:nvSpPr>
        <p:spPr>
          <a:xfrm>
            <a:off x="653667" y="701800"/>
            <a:ext cx="7578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p:txBody>
      </p:sp>
      <p:sp>
        <p:nvSpPr>
          <p:cNvPr id="49" name="Google Shape;49;g25a42966df1_12_3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g25a42966df1_12_322"/>
          <p:cNvSpPr/>
          <p:nvPr/>
        </p:nvSpPr>
        <p:spPr>
          <a:xfrm>
            <a:off x="6096000" y="1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 name="Google Shape;52;g25a42966df1_12_322"/>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53" name="Google Shape;53;g25a42966df1_12_322"/>
          <p:cNvSpPr txBox="1"/>
          <p:nvPr>
            <p:ph type="title"/>
          </p:nvPr>
        </p:nvSpPr>
        <p:spPr>
          <a:xfrm>
            <a:off x="354000" y="1834132"/>
            <a:ext cx="5393700" cy="2069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100"/>
              <a:buNone/>
              <a:defRPr sz="5100"/>
            </a:lvl1pPr>
            <a:lvl2pPr lvl="1" algn="ctr">
              <a:lnSpc>
                <a:spcPct val="100000"/>
              </a:lnSpc>
              <a:spcBef>
                <a:spcPts val="0"/>
              </a:spcBef>
              <a:spcAft>
                <a:spcPts val="0"/>
              </a:spcAft>
              <a:buSzPts val="5100"/>
              <a:buNone/>
              <a:defRPr sz="5100"/>
            </a:lvl2pPr>
            <a:lvl3pPr lvl="2" algn="ctr">
              <a:lnSpc>
                <a:spcPct val="100000"/>
              </a:lnSpc>
              <a:spcBef>
                <a:spcPts val="0"/>
              </a:spcBef>
              <a:spcAft>
                <a:spcPts val="0"/>
              </a:spcAft>
              <a:buSzPts val="5100"/>
              <a:buNone/>
              <a:defRPr sz="5100"/>
            </a:lvl3pPr>
            <a:lvl4pPr lvl="3" algn="ctr">
              <a:lnSpc>
                <a:spcPct val="100000"/>
              </a:lnSpc>
              <a:spcBef>
                <a:spcPts val="0"/>
              </a:spcBef>
              <a:spcAft>
                <a:spcPts val="0"/>
              </a:spcAft>
              <a:buSzPts val="5100"/>
              <a:buNone/>
              <a:defRPr sz="5100"/>
            </a:lvl4pPr>
            <a:lvl5pPr lvl="4" algn="ctr">
              <a:lnSpc>
                <a:spcPct val="100000"/>
              </a:lnSpc>
              <a:spcBef>
                <a:spcPts val="0"/>
              </a:spcBef>
              <a:spcAft>
                <a:spcPts val="0"/>
              </a:spcAft>
              <a:buSzPts val="5100"/>
              <a:buNone/>
              <a:defRPr sz="5100"/>
            </a:lvl5pPr>
            <a:lvl6pPr lvl="5" algn="ctr">
              <a:lnSpc>
                <a:spcPct val="100000"/>
              </a:lnSpc>
              <a:spcBef>
                <a:spcPts val="0"/>
              </a:spcBef>
              <a:spcAft>
                <a:spcPts val="0"/>
              </a:spcAft>
              <a:buSzPts val="5100"/>
              <a:buNone/>
              <a:defRPr sz="5100"/>
            </a:lvl6pPr>
            <a:lvl7pPr lvl="6" algn="ctr">
              <a:lnSpc>
                <a:spcPct val="100000"/>
              </a:lnSpc>
              <a:spcBef>
                <a:spcPts val="0"/>
              </a:spcBef>
              <a:spcAft>
                <a:spcPts val="0"/>
              </a:spcAft>
              <a:buSzPts val="5100"/>
              <a:buNone/>
              <a:defRPr sz="5100"/>
            </a:lvl7pPr>
            <a:lvl8pPr lvl="7" algn="ctr">
              <a:lnSpc>
                <a:spcPct val="100000"/>
              </a:lnSpc>
              <a:spcBef>
                <a:spcPts val="0"/>
              </a:spcBef>
              <a:spcAft>
                <a:spcPts val="0"/>
              </a:spcAft>
              <a:buSzPts val="5100"/>
              <a:buNone/>
              <a:defRPr sz="5100"/>
            </a:lvl8pPr>
            <a:lvl9pPr lvl="8" algn="ctr">
              <a:lnSpc>
                <a:spcPct val="100000"/>
              </a:lnSpc>
              <a:spcBef>
                <a:spcPts val="0"/>
              </a:spcBef>
              <a:spcAft>
                <a:spcPts val="0"/>
              </a:spcAft>
              <a:buSzPts val="5100"/>
              <a:buNone/>
              <a:defRPr sz="5100"/>
            </a:lvl9pPr>
          </a:lstStyle>
          <a:p/>
        </p:txBody>
      </p:sp>
      <p:sp>
        <p:nvSpPr>
          <p:cNvPr id="54" name="Google Shape;54;g25a42966df1_12_322"/>
          <p:cNvSpPr txBox="1"/>
          <p:nvPr>
            <p:ph idx="1" type="subTitle"/>
          </p:nvPr>
        </p:nvSpPr>
        <p:spPr>
          <a:xfrm>
            <a:off x="354000" y="3974834"/>
            <a:ext cx="5393700" cy="17940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5" name="Google Shape;55;g25a42966df1_12_322"/>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49250" lvl="1" marL="914400" algn="l">
              <a:lnSpc>
                <a:spcPct val="115000"/>
              </a:lnSpc>
              <a:spcBef>
                <a:spcPts val="0"/>
              </a:spcBef>
              <a:spcAft>
                <a:spcPts val="0"/>
              </a:spcAft>
              <a:buClr>
                <a:schemeClr val="lt1"/>
              </a:buClr>
              <a:buSzPts val="1900"/>
              <a:buChar char="○"/>
              <a:defRPr>
                <a:solidFill>
                  <a:schemeClr val="lt1"/>
                </a:solidFill>
              </a:defRPr>
            </a:lvl2pPr>
            <a:lvl3pPr indent="-349250" lvl="2" marL="1371600" algn="l">
              <a:lnSpc>
                <a:spcPct val="115000"/>
              </a:lnSpc>
              <a:spcBef>
                <a:spcPts val="0"/>
              </a:spcBef>
              <a:spcAft>
                <a:spcPts val="0"/>
              </a:spcAft>
              <a:buClr>
                <a:schemeClr val="lt1"/>
              </a:buClr>
              <a:buSzPts val="1900"/>
              <a:buChar char="■"/>
              <a:defRPr>
                <a:solidFill>
                  <a:schemeClr val="lt1"/>
                </a:solidFill>
              </a:defRPr>
            </a:lvl3pPr>
            <a:lvl4pPr indent="-349250" lvl="3" marL="1828800" algn="l">
              <a:lnSpc>
                <a:spcPct val="115000"/>
              </a:lnSpc>
              <a:spcBef>
                <a:spcPts val="0"/>
              </a:spcBef>
              <a:spcAft>
                <a:spcPts val="0"/>
              </a:spcAft>
              <a:buClr>
                <a:schemeClr val="lt1"/>
              </a:buClr>
              <a:buSzPts val="1900"/>
              <a:buChar char="●"/>
              <a:defRPr>
                <a:solidFill>
                  <a:schemeClr val="lt1"/>
                </a:solidFill>
              </a:defRPr>
            </a:lvl4pPr>
            <a:lvl5pPr indent="-349250" lvl="4" marL="2286000" algn="l">
              <a:lnSpc>
                <a:spcPct val="115000"/>
              </a:lnSpc>
              <a:spcBef>
                <a:spcPts val="0"/>
              </a:spcBef>
              <a:spcAft>
                <a:spcPts val="0"/>
              </a:spcAft>
              <a:buClr>
                <a:schemeClr val="lt1"/>
              </a:buClr>
              <a:buSzPts val="1900"/>
              <a:buChar char="○"/>
              <a:defRPr>
                <a:solidFill>
                  <a:schemeClr val="lt1"/>
                </a:solidFill>
              </a:defRPr>
            </a:lvl5pPr>
            <a:lvl6pPr indent="-349250" lvl="5" marL="2743200" algn="l">
              <a:lnSpc>
                <a:spcPct val="115000"/>
              </a:lnSpc>
              <a:spcBef>
                <a:spcPts val="0"/>
              </a:spcBef>
              <a:spcAft>
                <a:spcPts val="0"/>
              </a:spcAft>
              <a:buClr>
                <a:schemeClr val="lt1"/>
              </a:buClr>
              <a:buSzPts val="1900"/>
              <a:buChar char="■"/>
              <a:defRPr>
                <a:solidFill>
                  <a:schemeClr val="lt1"/>
                </a:solidFill>
              </a:defRPr>
            </a:lvl6pPr>
            <a:lvl7pPr indent="-349250" lvl="6" marL="3200400" algn="l">
              <a:lnSpc>
                <a:spcPct val="115000"/>
              </a:lnSpc>
              <a:spcBef>
                <a:spcPts val="0"/>
              </a:spcBef>
              <a:spcAft>
                <a:spcPts val="0"/>
              </a:spcAft>
              <a:buClr>
                <a:schemeClr val="lt1"/>
              </a:buClr>
              <a:buSzPts val="1900"/>
              <a:buChar char="●"/>
              <a:defRPr>
                <a:solidFill>
                  <a:schemeClr val="lt1"/>
                </a:solidFill>
              </a:defRPr>
            </a:lvl7pPr>
            <a:lvl8pPr indent="-349250" lvl="7" marL="3657600" algn="l">
              <a:lnSpc>
                <a:spcPct val="115000"/>
              </a:lnSpc>
              <a:spcBef>
                <a:spcPts val="0"/>
              </a:spcBef>
              <a:spcAft>
                <a:spcPts val="0"/>
              </a:spcAft>
              <a:buClr>
                <a:schemeClr val="lt1"/>
              </a:buClr>
              <a:buSzPts val="1900"/>
              <a:buChar char="○"/>
              <a:defRPr>
                <a:solidFill>
                  <a:schemeClr val="lt1"/>
                </a:solidFill>
              </a:defRPr>
            </a:lvl8pPr>
            <a:lvl9pPr indent="-349250" lvl="8" marL="4114800" algn="l">
              <a:lnSpc>
                <a:spcPct val="115000"/>
              </a:lnSpc>
              <a:spcBef>
                <a:spcPts val="0"/>
              </a:spcBef>
              <a:spcAft>
                <a:spcPts val="0"/>
              </a:spcAft>
              <a:buClr>
                <a:schemeClr val="lt1"/>
              </a:buClr>
              <a:buSzPts val="1900"/>
              <a:buChar char="■"/>
              <a:defRPr>
                <a:solidFill>
                  <a:schemeClr val="lt1"/>
                </a:solidFill>
              </a:defRPr>
            </a:lvl9pPr>
          </a:lstStyle>
          <a:p/>
        </p:txBody>
      </p:sp>
      <p:sp>
        <p:nvSpPr>
          <p:cNvPr id="56" name="Google Shape;56;g25a42966df1_12_3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g25a42966df1_12_329"/>
          <p:cNvSpPr txBox="1"/>
          <p:nvPr>
            <p:ph idx="1" type="body"/>
          </p:nvPr>
        </p:nvSpPr>
        <p:spPr>
          <a:xfrm>
            <a:off x="426000" y="5644967"/>
            <a:ext cx="7998300" cy="7983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p:txBody>
      </p:sp>
      <p:sp>
        <p:nvSpPr>
          <p:cNvPr id="59" name="Google Shape;59;g25a42966df1_12_3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g25a42966df1_12_332"/>
          <p:cNvSpPr txBox="1"/>
          <p:nvPr>
            <p:ph hasCustomPrompt="1" type="title"/>
          </p:nvPr>
        </p:nvSpPr>
        <p:spPr>
          <a:xfrm>
            <a:off x="415600" y="1557233"/>
            <a:ext cx="11360700" cy="26400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Clr>
                <a:schemeClr val="dk1"/>
              </a:buClr>
              <a:buSzPts val="14700"/>
              <a:buNone/>
              <a:defRPr sz="14700">
                <a:solidFill>
                  <a:schemeClr val="dk1"/>
                </a:solidFill>
              </a:defRPr>
            </a:lvl1pPr>
            <a:lvl2pPr lvl="1" algn="ctr">
              <a:lnSpc>
                <a:spcPct val="100000"/>
              </a:lnSpc>
              <a:spcBef>
                <a:spcPts val="0"/>
              </a:spcBef>
              <a:spcAft>
                <a:spcPts val="0"/>
              </a:spcAft>
              <a:buClr>
                <a:schemeClr val="dk1"/>
              </a:buClr>
              <a:buSzPts val="14700"/>
              <a:buNone/>
              <a:defRPr sz="14700">
                <a:solidFill>
                  <a:schemeClr val="dk1"/>
                </a:solidFill>
              </a:defRPr>
            </a:lvl2pPr>
            <a:lvl3pPr lvl="2" algn="ctr">
              <a:lnSpc>
                <a:spcPct val="100000"/>
              </a:lnSpc>
              <a:spcBef>
                <a:spcPts val="0"/>
              </a:spcBef>
              <a:spcAft>
                <a:spcPts val="0"/>
              </a:spcAft>
              <a:buClr>
                <a:schemeClr val="dk1"/>
              </a:buClr>
              <a:buSzPts val="14700"/>
              <a:buNone/>
              <a:defRPr sz="14700">
                <a:solidFill>
                  <a:schemeClr val="dk1"/>
                </a:solidFill>
              </a:defRPr>
            </a:lvl3pPr>
            <a:lvl4pPr lvl="3" algn="ctr">
              <a:lnSpc>
                <a:spcPct val="100000"/>
              </a:lnSpc>
              <a:spcBef>
                <a:spcPts val="0"/>
              </a:spcBef>
              <a:spcAft>
                <a:spcPts val="0"/>
              </a:spcAft>
              <a:buClr>
                <a:schemeClr val="dk1"/>
              </a:buClr>
              <a:buSzPts val="14700"/>
              <a:buNone/>
              <a:defRPr sz="14700">
                <a:solidFill>
                  <a:schemeClr val="dk1"/>
                </a:solidFill>
              </a:defRPr>
            </a:lvl4pPr>
            <a:lvl5pPr lvl="4" algn="ctr">
              <a:lnSpc>
                <a:spcPct val="100000"/>
              </a:lnSpc>
              <a:spcBef>
                <a:spcPts val="0"/>
              </a:spcBef>
              <a:spcAft>
                <a:spcPts val="0"/>
              </a:spcAft>
              <a:buClr>
                <a:schemeClr val="dk1"/>
              </a:buClr>
              <a:buSzPts val="14700"/>
              <a:buNone/>
              <a:defRPr sz="14700">
                <a:solidFill>
                  <a:schemeClr val="dk1"/>
                </a:solidFill>
              </a:defRPr>
            </a:lvl5pPr>
            <a:lvl6pPr lvl="5" algn="ctr">
              <a:lnSpc>
                <a:spcPct val="100000"/>
              </a:lnSpc>
              <a:spcBef>
                <a:spcPts val="0"/>
              </a:spcBef>
              <a:spcAft>
                <a:spcPts val="0"/>
              </a:spcAft>
              <a:buClr>
                <a:schemeClr val="dk1"/>
              </a:buClr>
              <a:buSzPts val="14700"/>
              <a:buNone/>
              <a:defRPr sz="14700">
                <a:solidFill>
                  <a:schemeClr val="dk1"/>
                </a:solidFill>
              </a:defRPr>
            </a:lvl6pPr>
            <a:lvl7pPr lvl="6" algn="ctr">
              <a:lnSpc>
                <a:spcPct val="100000"/>
              </a:lnSpc>
              <a:spcBef>
                <a:spcPts val="0"/>
              </a:spcBef>
              <a:spcAft>
                <a:spcPts val="0"/>
              </a:spcAft>
              <a:buClr>
                <a:schemeClr val="dk1"/>
              </a:buClr>
              <a:buSzPts val="14700"/>
              <a:buNone/>
              <a:defRPr sz="14700">
                <a:solidFill>
                  <a:schemeClr val="dk1"/>
                </a:solidFill>
              </a:defRPr>
            </a:lvl7pPr>
            <a:lvl8pPr lvl="7" algn="ctr">
              <a:lnSpc>
                <a:spcPct val="100000"/>
              </a:lnSpc>
              <a:spcBef>
                <a:spcPts val="0"/>
              </a:spcBef>
              <a:spcAft>
                <a:spcPts val="0"/>
              </a:spcAft>
              <a:buClr>
                <a:schemeClr val="dk1"/>
              </a:buClr>
              <a:buSzPts val="14700"/>
              <a:buNone/>
              <a:defRPr sz="14700">
                <a:solidFill>
                  <a:schemeClr val="dk1"/>
                </a:solidFill>
              </a:defRPr>
            </a:lvl8pPr>
            <a:lvl9pPr lvl="8" algn="ctr">
              <a:lnSpc>
                <a:spcPct val="100000"/>
              </a:lnSpc>
              <a:spcBef>
                <a:spcPts val="0"/>
              </a:spcBef>
              <a:spcAft>
                <a:spcPts val="0"/>
              </a:spcAft>
              <a:buClr>
                <a:schemeClr val="dk1"/>
              </a:buClr>
              <a:buSzPts val="14700"/>
              <a:buNone/>
              <a:defRPr sz="14700">
                <a:solidFill>
                  <a:schemeClr val="dk1"/>
                </a:solidFill>
              </a:defRPr>
            </a:lvl9pPr>
          </a:lstStyle>
          <a:p>
            <a:r>
              <a:t>xx%</a:t>
            </a:r>
          </a:p>
        </p:txBody>
      </p:sp>
      <p:sp>
        <p:nvSpPr>
          <p:cNvPr id="62" name="Google Shape;62;g25a42966df1_12_332"/>
          <p:cNvSpPr txBox="1"/>
          <p:nvPr>
            <p:ph idx="1" type="body"/>
          </p:nvPr>
        </p:nvSpPr>
        <p:spPr>
          <a:xfrm>
            <a:off x="415600" y="4299000"/>
            <a:ext cx="11360700" cy="14289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63" name="Google Shape;63;g25a42966df1_12_3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1">
  <p:cSld name="제목 슬라이드">
    <p:spTree>
      <p:nvGrpSpPr>
        <p:cNvPr id="64" name="Shape 64"/>
        <p:cNvGrpSpPr/>
        <p:nvPr/>
      </p:nvGrpSpPr>
      <p:grpSpPr>
        <a:xfrm>
          <a:off x="0" y="0"/>
          <a:ext cx="0" cy="0"/>
          <a:chOff x="0" y="0"/>
          <a:chExt cx="0" cy="0"/>
        </a:xfrm>
      </p:grpSpPr>
      <p:graphicFrame>
        <p:nvGraphicFramePr>
          <p:cNvPr id="65" name="Google Shape;65;g25a42966df1_12_338"/>
          <p:cNvGraphicFramePr/>
          <p:nvPr/>
        </p:nvGraphicFramePr>
        <p:xfrm>
          <a:off x="3323691" y="5758816"/>
          <a:ext cx="3000000" cy="3000000"/>
        </p:xfrm>
        <a:graphic>
          <a:graphicData uri="http://schemas.openxmlformats.org/drawingml/2006/table">
            <a:tbl>
              <a:tblPr bandRow="1" firstRow="1">
                <a:noFill/>
                <a:tableStyleId>{89A00CF1-E7A2-41D7-BFC8-8ADF813833F3}</a:tableStyleId>
              </a:tblPr>
              <a:tblGrid>
                <a:gridCol w="761025"/>
                <a:gridCol w="956725"/>
                <a:gridCol w="956725"/>
                <a:gridCol w="956725"/>
                <a:gridCol w="956725"/>
                <a:gridCol w="956725"/>
              </a:tblGrid>
              <a:tr h="154825">
                <a:tc>
                  <a:txBody>
                    <a:bodyPr/>
                    <a:lstStyle/>
                    <a:p>
                      <a:pPr indent="0" lvl="0" marL="0" marR="0" rtl="0" algn="l">
                        <a:lnSpc>
                          <a:spcPct val="100000"/>
                        </a:lnSpc>
                        <a:spcBef>
                          <a:spcPts val="0"/>
                        </a:spcBef>
                        <a:spcAft>
                          <a:spcPts val="0"/>
                        </a:spcAft>
                        <a:buClr>
                          <a:srgbClr val="000000"/>
                        </a:buClr>
                        <a:buSzPts val="900"/>
                        <a:buFont typeface="Arial"/>
                        <a:buNone/>
                      </a:pPr>
                      <a:r>
                        <a:rPr b="0" lang="en-US" sz="900" u="none" cap="none" strike="noStrike">
                          <a:solidFill>
                            <a:schemeClr val="dk1"/>
                          </a:solidFill>
                          <a:latin typeface="Malgun Gothic"/>
                          <a:ea typeface="Malgun Gothic"/>
                          <a:cs typeface="Malgun Gothic"/>
                          <a:sym typeface="Malgun Gothic"/>
                        </a:rPr>
                        <a:t>Ver.</a:t>
                      </a:r>
                      <a:endParaRPr b="0" sz="900" u="none" cap="none" strike="noStrike">
                        <a:solidFill>
                          <a:schemeClr val="dk1"/>
                        </a:solidFill>
                        <a:latin typeface="Malgun Gothic"/>
                        <a:ea typeface="Malgun Gothic"/>
                        <a:cs typeface="Malgun Gothic"/>
                        <a:sym typeface="Malgun Gothic"/>
                      </a:endParaRPr>
                    </a:p>
                  </a:txBody>
                  <a:tcPr marT="60950" marB="60950" marR="121925" marL="121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0" sz="900" u="none" cap="none" strike="noStrike">
                        <a:solidFill>
                          <a:schemeClr val="dk1"/>
                        </a:solidFill>
                        <a:latin typeface="Malgun Gothic"/>
                        <a:ea typeface="Malgun Gothic"/>
                        <a:cs typeface="Malgun Gothic"/>
                        <a:sym typeface="Malgun Gothic"/>
                      </a:endParaRPr>
                    </a:p>
                  </a:txBody>
                  <a:tcPr marT="60950" marB="60950" marR="121925" marL="121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Malgun Gothic"/>
                        <a:buNone/>
                      </a:pPr>
                      <a:r>
                        <a:rPr b="0" lang="en-US" sz="900" u="none" cap="none" strike="noStrike">
                          <a:solidFill>
                            <a:schemeClr val="dk1"/>
                          </a:solidFill>
                          <a:latin typeface="Malgun Gothic"/>
                          <a:ea typeface="Malgun Gothic"/>
                          <a:cs typeface="Malgun Gothic"/>
                          <a:sym typeface="Malgun Gothic"/>
                        </a:rPr>
                        <a:t>Date.</a:t>
                      </a:r>
                      <a:endParaRPr b="0" sz="900" u="none" cap="none" strike="noStrike">
                        <a:solidFill>
                          <a:schemeClr val="dk1"/>
                        </a:solidFill>
                        <a:latin typeface="Malgun Gothic"/>
                        <a:ea typeface="Malgun Gothic"/>
                        <a:cs typeface="Malgun Gothic"/>
                        <a:sym typeface="Malgun Gothic"/>
                      </a:endParaRPr>
                    </a:p>
                  </a:txBody>
                  <a:tcPr marT="60950" marB="60950" marR="121925" marL="121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0" sz="900" u="none" cap="none" strike="noStrike">
                        <a:solidFill>
                          <a:schemeClr val="dk1"/>
                        </a:solidFill>
                        <a:latin typeface="Malgun Gothic"/>
                        <a:ea typeface="Malgun Gothic"/>
                        <a:cs typeface="Malgun Gothic"/>
                        <a:sym typeface="Malgun Gothic"/>
                      </a:endParaRPr>
                    </a:p>
                  </a:txBody>
                  <a:tcPr marT="60950" marB="60950" marR="121925" marL="121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Malgun Gothic"/>
                        <a:buNone/>
                      </a:pPr>
                      <a:r>
                        <a:rPr b="0" lang="en-US" sz="900" u="none" cap="none" strike="noStrike">
                          <a:solidFill>
                            <a:schemeClr val="dk1"/>
                          </a:solidFill>
                          <a:latin typeface="Malgun Gothic"/>
                          <a:ea typeface="Malgun Gothic"/>
                          <a:cs typeface="Malgun Gothic"/>
                          <a:sym typeface="Malgun Gothic"/>
                        </a:rPr>
                        <a:t>Writer.</a:t>
                      </a:r>
                      <a:endParaRPr b="0" sz="900" u="none" cap="none" strike="noStrike">
                        <a:solidFill>
                          <a:schemeClr val="dk1"/>
                        </a:solidFill>
                        <a:latin typeface="Malgun Gothic"/>
                        <a:ea typeface="Malgun Gothic"/>
                        <a:cs typeface="Malgun Gothic"/>
                        <a:sym typeface="Malgun Gothic"/>
                      </a:endParaRPr>
                    </a:p>
                  </a:txBody>
                  <a:tcPr marT="60950" marB="60950" marR="121925" marL="121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0" sz="900" u="none" cap="none" strike="noStrike">
                        <a:solidFill>
                          <a:schemeClr val="dk1"/>
                        </a:solidFill>
                        <a:latin typeface="Malgun Gothic"/>
                        <a:ea typeface="Malgun Gothic"/>
                        <a:cs typeface="Malgun Gothic"/>
                        <a:sym typeface="Malgun Gothic"/>
                      </a:endParaRPr>
                    </a:p>
                  </a:txBody>
                  <a:tcPr marT="60950" marB="60950" marR="121925" marL="121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6" name="Google Shape;66;g25a42966df1_12_338"/>
          <p:cNvSpPr txBox="1"/>
          <p:nvPr>
            <p:ph idx="1" type="body"/>
          </p:nvPr>
        </p:nvSpPr>
        <p:spPr>
          <a:xfrm>
            <a:off x="4114897" y="5793464"/>
            <a:ext cx="904200" cy="191700"/>
          </a:xfrm>
          <a:prstGeom prst="rect">
            <a:avLst/>
          </a:prstGeom>
          <a:noFill/>
          <a:ln>
            <a:noFill/>
          </a:ln>
        </p:spPr>
        <p:txBody>
          <a:bodyPr anchorCtr="0" anchor="ctr" bIns="45700" lIns="91425" spcFirstLastPara="1" rIns="91425" wrap="square" tIns="45700">
            <a:normAutofit/>
          </a:bodyPr>
          <a:lstStyle>
            <a:lvl1pPr indent="-228600" lvl="0" marL="457200" marR="0" algn="r">
              <a:lnSpc>
                <a:spcPct val="115000"/>
              </a:lnSpc>
              <a:spcBef>
                <a:spcPts val="160"/>
              </a:spcBef>
              <a:spcAft>
                <a:spcPts val="0"/>
              </a:spcAft>
              <a:buClr>
                <a:srgbClr val="7F7F7F"/>
              </a:buClr>
              <a:buSzPts val="800"/>
              <a:buFont typeface="Arial"/>
              <a:buNone/>
              <a:defRPr b="0" i="0" sz="800" u="none" cap="none" strike="noStrike">
                <a:solidFill>
                  <a:srgbClr val="7F7F7F"/>
                </a:solidFill>
                <a:latin typeface="Malgun Gothic"/>
                <a:ea typeface="Malgun Gothic"/>
                <a:cs typeface="Malgun Gothic"/>
                <a:sym typeface="Malgun Gothic"/>
              </a:defRPr>
            </a:lvl1pPr>
            <a:lvl2pPr indent="-406400" lvl="1" marL="914400" marR="0" algn="l">
              <a:lnSpc>
                <a:spcPct val="115000"/>
              </a:lnSpc>
              <a:spcBef>
                <a:spcPts val="16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algn="l">
              <a:lnSpc>
                <a:spcPct val="115000"/>
              </a:lnSpc>
              <a:spcBef>
                <a:spcPts val="16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67" name="Google Shape;67;g25a42966df1_12_338"/>
          <p:cNvSpPr txBox="1"/>
          <p:nvPr>
            <p:ph idx="2" type="body"/>
          </p:nvPr>
        </p:nvSpPr>
        <p:spPr>
          <a:xfrm>
            <a:off x="6028930" y="5790052"/>
            <a:ext cx="900900" cy="191700"/>
          </a:xfrm>
          <a:prstGeom prst="rect">
            <a:avLst/>
          </a:prstGeom>
          <a:noFill/>
          <a:ln>
            <a:noFill/>
          </a:ln>
        </p:spPr>
        <p:txBody>
          <a:bodyPr anchorCtr="0" anchor="ctr" bIns="45700" lIns="91425" spcFirstLastPara="1" rIns="91425" wrap="square" tIns="45700">
            <a:normAutofit/>
          </a:bodyPr>
          <a:lstStyle>
            <a:lvl1pPr indent="-228600" lvl="0" marL="457200" marR="0" algn="r">
              <a:lnSpc>
                <a:spcPct val="115000"/>
              </a:lnSpc>
              <a:spcBef>
                <a:spcPts val="160"/>
              </a:spcBef>
              <a:spcAft>
                <a:spcPts val="0"/>
              </a:spcAft>
              <a:buClr>
                <a:srgbClr val="7F7F7F"/>
              </a:buClr>
              <a:buSzPts val="800"/>
              <a:buFont typeface="Arial"/>
              <a:buNone/>
              <a:defRPr b="0" i="0" sz="800" u="none" cap="none" strike="noStrike">
                <a:solidFill>
                  <a:srgbClr val="7F7F7F"/>
                </a:solidFill>
                <a:latin typeface="Malgun Gothic"/>
                <a:ea typeface="Malgun Gothic"/>
                <a:cs typeface="Malgun Gothic"/>
                <a:sym typeface="Malgun Gothic"/>
              </a:defRPr>
            </a:lvl1pPr>
            <a:lvl2pPr indent="-406400" lvl="1" marL="914400" marR="0" algn="l">
              <a:lnSpc>
                <a:spcPct val="115000"/>
              </a:lnSpc>
              <a:spcBef>
                <a:spcPts val="16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algn="l">
              <a:lnSpc>
                <a:spcPct val="115000"/>
              </a:lnSpc>
              <a:spcBef>
                <a:spcPts val="16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68" name="Google Shape;68;g25a42966df1_12_338"/>
          <p:cNvSpPr txBox="1"/>
          <p:nvPr>
            <p:ph idx="3" type="body"/>
          </p:nvPr>
        </p:nvSpPr>
        <p:spPr>
          <a:xfrm>
            <a:off x="7939616" y="5790052"/>
            <a:ext cx="900900" cy="191700"/>
          </a:xfrm>
          <a:prstGeom prst="rect">
            <a:avLst/>
          </a:prstGeom>
          <a:noFill/>
          <a:ln>
            <a:noFill/>
          </a:ln>
        </p:spPr>
        <p:txBody>
          <a:bodyPr anchorCtr="0" anchor="ctr" bIns="45700" lIns="91425" spcFirstLastPara="1" rIns="91425" wrap="square" tIns="45700">
            <a:normAutofit/>
          </a:bodyPr>
          <a:lstStyle>
            <a:lvl1pPr indent="-228600" lvl="0" marL="457200" marR="0" algn="r">
              <a:lnSpc>
                <a:spcPct val="115000"/>
              </a:lnSpc>
              <a:spcBef>
                <a:spcPts val="160"/>
              </a:spcBef>
              <a:spcAft>
                <a:spcPts val="0"/>
              </a:spcAft>
              <a:buClr>
                <a:srgbClr val="7F7F7F"/>
              </a:buClr>
              <a:buSzPts val="800"/>
              <a:buFont typeface="Arial"/>
              <a:buNone/>
              <a:defRPr b="0" i="0" sz="800" u="none" cap="none" strike="noStrike">
                <a:solidFill>
                  <a:srgbClr val="7F7F7F"/>
                </a:solidFill>
                <a:latin typeface="Malgun Gothic"/>
                <a:ea typeface="Malgun Gothic"/>
                <a:cs typeface="Malgun Gothic"/>
                <a:sym typeface="Malgun Gothic"/>
              </a:defRPr>
            </a:lvl1pPr>
            <a:lvl2pPr indent="-406400" lvl="1" marL="914400" marR="0" algn="l">
              <a:lnSpc>
                <a:spcPct val="115000"/>
              </a:lnSpc>
              <a:spcBef>
                <a:spcPts val="16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algn="l">
              <a:lnSpc>
                <a:spcPct val="115000"/>
              </a:lnSpc>
              <a:spcBef>
                <a:spcPts val="16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graphicFrame>
        <p:nvGraphicFramePr>
          <p:cNvPr id="69" name="Google Shape;69;g25a42966df1_12_338"/>
          <p:cNvGraphicFramePr/>
          <p:nvPr/>
        </p:nvGraphicFramePr>
        <p:xfrm>
          <a:off x="431372" y="495402"/>
          <a:ext cx="3000000" cy="3000000"/>
        </p:xfrm>
        <a:graphic>
          <a:graphicData uri="http://schemas.openxmlformats.org/drawingml/2006/table">
            <a:tbl>
              <a:tblPr bandRow="1" firstRow="1">
                <a:noFill/>
                <a:tableStyleId>{89A00CF1-E7A2-41D7-BFC8-8ADF813833F3}</a:tableStyleId>
              </a:tblPr>
              <a:tblGrid>
                <a:gridCol w="10570700"/>
              </a:tblGrid>
              <a:tr h="487675">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p>
                  </a:txBody>
                  <a:tcPr marT="60950" marB="60950" marR="121925" marL="121925">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r>
            </a:tbl>
          </a:graphicData>
        </a:graphic>
      </p:graphicFrame>
      <p:sp>
        <p:nvSpPr>
          <p:cNvPr id="70" name="Google Shape;70;g25a42966df1_12_338"/>
          <p:cNvSpPr txBox="1"/>
          <p:nvPr>
            <p:ph type="title"/>
          </p:nvPr>
        </p:nvSpPr>
        <p:spPr>
          <a:xfrm>
            <a:off x="431372" y="218044"/>
            <a:ext cx="11425200" cy="849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chemeClr val="dk1"/>
              </a:buClr>
              <a:buSzPts val="2800"/>
              <a:buFont typeface="Malgun Gothic"/>
              <a:buNone/>
              <a:defRPr b="0" i="0" sz="2800" u="none" cap="none" strike="noStrike">
                <a:solidFill>
                  <a:schemeClr val="dk1"/>
                </a:solidFill>
                <a:latin typeface="Malgun Gothic"/>
                <a:ea typeface="Malgun Gothic"/>
                <a:cs typeface="Malgun Gothic"/>
                <a:sym typeface="Malgun Gothic"/>
              </a:defRPr>
            </a:lvl1pPr>
            <a:lvl2pPr lvl="1" algn="l">
              <a:lnSpc>
                <a:spcPct val="100000"/>
              </a:lnSpc>
              <a:spcBef>
                <a:spcPts val="0"/>
              </a:spcBef>
              <a:spcAft>
                <a:spcPts val="0"/>
              </a:spcAft>
              <a:buSzPts val="4000"/>
              <a:buNone/>
              <a:defRPr sz="1800"/>
            </a:lvl2pPr>
            <a:lvl3pPr lvl="2" algn="l">
              <a:lnSpc>
                <a:spcPct val="100000"/>
              </a:lnSpc>
              <a:spcBef>
                <a:spcPts val="0"/>
              </a:spcBef>
              <a:spcAft>
                <a:spcPts val="0"/>
              </a:spcAft>
              <a:buSzPts val="4000"/>
              <a:buNone/>
              <a:defRPr sz="1800"/>
            </a:lvl3pPr>
            <a:lvl4pPr lvl="3" algn="l">
              <a:lnSpc>
                <a:spcPct val="100000"/>
              </a:lnSpc>
              <a:spcBef>
                <a:spcPts val="0"/>
              </a:spcBef>
              <a:spcAft>
                <a:spcPts val="0"/>
              </a:spcAft>
              <a:buSzPts val="4000"/>
              <a:buNone/>
              <a:defRPr sz="1800"/>
            </a:lvl4pPr>
            <a:lvl5pPr lvl="4" algn="l">
              <a:lnSpc>
                <a:spcPct val="100000"/>
              </a:lnSpc>
              <a:spcBef>
                <a:spcPts val="0"/>
              </a:spcBef>
              <a:spcAft>
                <a:spcPts val="0"/>
              </a:spcAft>
              <a:buSzPts val="4000"/>
              <a:buNone/>
              <a:defRPr sz="1800"/>
            </a:lvl5pPr>
            <a:lvl6pPr lvl="5" algn="l">
              <a:lnSpc>
                <a:spcPct val="100000"/>
              </a:lnSpc>
              <a:spcBef>
                <a:spcPts val="0"/>
              </a:spcBef>
              <a:spcAft>
                <a:spcPts val="0"/>
              </a:spcAft>
              <a:buSzPts val="4000"/>
              <a:buNone/>
              <a:defRPr sz="1800"/>
            </a:lvl6pPr>
            <a:lvl7pPr lvl="6" algn="l">
              <a:lnSpc>
                <a:spcPct val="100000"/>
              </a:lnSpc>
              <a:spcBef>
                <a:spcPts val="0"/>
              </a:spcBef>
              <a:spcAft>
                <a:spcPts val="0"/>
              </a:spcAft>
              <a:buSzPts val="4000"/>
              <a:buNone/>
              <a:defRPr sz="1800"/>
            </a:lvl7pPr>
            <a:lvl8pPr lvl="7" algn="l">
              <a:lnSpc>
                <a:spcPct val="100000"/>
              </a:lnSpc>
              <a:spcBef>
                <a:spcPts val="0"/>
              </a:spcBef>
              <a:spcAft>
                <a:spcPts val="0"/>
              </a:spcAft>
              <a:buSzPts val="4000"/>
              <a:buNone/>
              <a:defRPr sz="1800"/>
            </a:lvl8pPr>
            <a:lvl9pPr lvl="8" algn="l">
              <a:lnSpc>
                <a:spcPct val="100000"/>
              </a:lnSpc>
              <a:spcBef>
                <a:spcPts val="0"/>
              </a:spcBef>
              <a:spcAft>
                <a:spcPts val="0"/>
              </a:spcAft>
              <a:buSzPts val="4000"/>
              <a:buNone/>
              <a:defRPr sz="1800"/>
            </a:lvl9pPr>
          </a:lstStyle>
          <a:p/>
        </p:txBody>
      </p:sp>
      <p:sp>
        <p:nvSpPr>
          <p:cNvPr id="71" name="Google Shape;71;g25a42966df1_12_338"/>
          <p:cNvSpPr txBox="1"/>
          <p:nvPr/>
        </p:nvSpPr>
        <p:spPr>
          <a:xfrm>
            <a:off x="5175792" y="6669360"/>
            <a:ext cx="1936500" cy="212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600"/>
              <a:buFont typeface="Arial"/>
              <a:buNone/>
            </a:pPr>
            <a:r>
              <a:rPr b="0" i="0" lang="en-US" sz="600" u="none" cap="none" strike="noStrike">
                <a:solidFill>
                  <a:srgbClr val="8D95A0"/>
                </a:solidFill>
                <a:latin typeface="Arial"/>
                <a:ea typeface="Arial"/>
                <a:cs typeface="Arial"/>
                <a:sym typeface="Arial"/>
              </a:rPr>
              <a:t>Copyrights 2019  © </a:t>
            </a:r>
            <a:r>
              <a:rPr b="0" i="0" lang="en-US" sz="600" u="none" cap="none" strike="noStrike">
                <a:solidFill>
                  <a:srgbClr val="938953"/>
                </a:solidFill>
                <a:latin typeface="Arial"/>
                <a:ea typeface="Arial"/>
                <a:cs typeface="Arial"/>
                <a:sym typeface="Arial"/>
              </a:rPr>
              <a:t>Your company name</a:t>
            </a:r>
            <a:r>
              <a:rPr b="0" i="0" lang="en-US" sz="600" u="none" cap="none" strike="noStrike">
                <a:solidFill>
                  <a:srgbClr val="8D95A0"/>
                </a:solidFill>
                <a:latin typeface="Arial"/>
                <a:ea typeface="Arial"/>
                <a:cs typeface="Arial"/>
                <a:sym typeface="Arial"/>
              </a:rPr>
              <a:t>.  All Rights Reserved.</a:t>
            </a:r>
            <a:endParaRPr b="0" i="0" sz="1400" u="none" cap="none" strike="noStrike">
              <a:solidFill>
                <a:srgbClr val="000000"/>
              </a:solidFill>
              <a:latin typeface="Arial"/>
              <a:ea typeface="Arial"/>
              <a:cs typeface="Arial"/>
              <a:sym typeface="Arial"/>
            </a:endParaRPr>
          </a:p>
        </p:txBody>
      </p:sp>
      <p:sp>
        <p:nvSpPr>
          <p:cNvPr id="72" name="Google Shape;72;g25a42966df1_12_338"/>
          <p:cNvSpPr txBox="1"/>
          <p:nvPr/>
        </p:nvSpPr>
        <p:spPr>
          <a:xfrm>
            <a:off x="2895520" y="6113244"/>
            <a:ext cx="6497100" cy="452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600"/>
              <a:buFont typeface="Arial"/>
              <a:buNone/>
            </a:pPr>
            <a:r>
              <a:rPr b="0" i="0" lang="en-US" sz="600" u="none" cap="none" strike="noStrike">
                <a:solidFill>
                  <a:srgbClr val="8D95A0"/>
                </a:solidFill>
                <a:latin typeface="Arial"/>
                <a:ea typeface="Arial"/>
                <a:cs typeface="Arial"/>
                <a:sym typeface="Arial"/>
              </a:rPr>
              <a:t>This report contains information that is confidential and proprietary to petdoc and is solely for the use of Petdoc personnel. No part of it may be used, circulated, quoted, or reproduced for distribution outside</a:t>
            </a:r>
            <a:endParaRPr b="0" i="0" sz="600" u="none" cap="none" strike="noStrike">
              <a:solidFill>
                <a:srgbClr val="8D95A0"/>
              </a:solidFill>
              <a:latin typeface="Malgun Gothic"/>
              <a:ea typeface="Malgun Gothic"/>
              <a:cs typeface="Malgun Gothic"/>
              <a:sym typeface="Malgun Gothic"/>
            </a:endParaRPr>
          </a:p>
          <a:p>
            <a:pPr indent="0" lvl="0" marL="0" marR="0" rtl="0" algn="ctr">
              <a:lnSpc>
                <a:spcPct val="130000"/>
              </a:lnSpc>
              <a:spcBef>
                <a:spcPts val="0"/>
              </a:spcBef>
              <a:spcAft>
                <a:spcPts val="0"/>
              </a:spcAft>
              <a:buClr>
                <a:srgbClr val="000000"/>
              </a:buClr>
              <a:buSzPts val="600"/>
              <a:buFont typeface="Arial"/>
              <a:buNone/>
            </a:pPr>
            <a:r>
              <a:rPr b="0" i="0" lang="en-US" sz="600" u="none" cap="none" strike="noStrike">
                <a:solidFill>
                  <a:srgbClr val="938953"/>
                </a:solidFill>
                <a:latin typeface="Arial"/>
                <a:ea typeface="Arial"/>
                <a:cs typeface="Arial"/>
                <a:sym typeface="Arial"/>
              </a:rPr>
              <a:t>Your company name</a:t>
            </a:r>
            <a:r>
              <a:rPr b="0" i="0" lang="en-US" sz="600" u="none" cap="none" strike="noStrike">
                <a:solidFill>
                  <a:srgbClr val="8D95A0"/>
                </a:solidFill>
                <a:latin typeface="Arial"/>
                <a:ea typeface="Arial"/>
                <a:cs typeface="Arial"/>
                <a:sym typeface="Arial"/>
              </a:rPr>
              <a:t>. If you are not the intended recipient of this report, you are hereby notified that the use, circulation, quoting, or reproducing of this report is strictly prohibited and may be unlawful.</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cription">
  <p:cSld name="Description">
    <p:spTree>
      <p:nvGrpSpPr>
        <p:cNvPr id="73" name="Shape 73"/>
        <p:cNvGrpSpPr/>
        <p:nvPr/>
      </p:nvGrpSpPr>
      <p:grpSpPr>
        <a:xfrm>
          <a:off x="0" y="0"/>
          <a:ext cx="0" cy="0"/>
          <a:chOff x="0" y="0"/>
          <a:chExt cx="0" cy="0"/>
        </a:xfrm>
      </p:grpSpPr>
      <p:graphicFrame>
        <p:nvGraphicFramePr>
          <p:cNvPr id="74" name="Google Shape;74;g25a42966df1_12_355"/>
          <p:cNvGraphicFramePr/>
          <p:nvPr/>
        </p:nvGraphicFramePr>
        <p:xfrm>
          <a:off x="47328" y="60081"/>
          <a:ext cx="3000000" cy="3000000"/>
        </p:xfrm>
        <a:graphic>
          <a:graphicData uri="http://schemas.openxmlformats.org/drawingml/2006/table">
            <a:tbl>
              <a:tblPr bandRow="1" firstRow="1">
                <a:noFill/>
                <a:tableStyleId>{89A00CF1-E7A2-41D7-BFC8-8ADF813833F3}</a:tableStyleId>
              </a:tblPr>
              <a:tblGrid>
                <a:gridCol w="1152125"/>
                <a:gridCol w="2976325"/>
                <a:gridCol w="1055400"/>
                <a:gridCol w="3361100"/>
                <a:gridCol w="2370775"/>
                <a:gridCol w="555950"/>
                <a:gridCol w="624000"/>
              </a:tblGrid>
              <a:tr h="127000">
                <a:tc>
                  <a:txBody>
                    <a:bodyPr/>
                    <a:lstStyle/>
                    <a:p>
                      <a:pPr indent="0" lvl="0" marL="0" marR="0" rtl="0" algn="l">
                        <a:lnSpc>
                          <a:spcPct val="100000"/>
                        </a:lnSpc>
                        <a:spcBef>
                          <a:spcPts val="0"/>
                        </a:spcBef>
                        <a:spcAft>
                          <a:spcPts val="0"/>
                        </a:spcAft>
                        <a:buClr>
                          <a:schemeClr val="dk1"/>
                        </a:buClr>
                        <a:buSzPts val="1000"/>
                        <a:buFont typeface="Malgun Gothic"/>
                        <a:buNone/>
                      </a:pPr>
                      <a:r>
                        <a:rPr lang="en-US" sz="1000" u="none" cap="none" strike="noStrike">
                          <a:solidFill>
                            <a:schemeClr val="dk1"/>
                          </a:solidFill>
                          <a:latin typeface="Malgun Gothic"/>
                          <a:ea typeface="Malgun Gothic"/>
                          <a:cs typeface="Malgun Gothic"/>
                          <a:sym typeface="Malgun Gothic"/>
                        </a:rPr>
                        <a:t>Page Title.</a:t>
                      </a:r>
                      <a:endParaRPr sz="1000" u="none" cap="none" strike="noStrike">
                        <a:solidFill>
                          <a:schemeClr val="dk1"/>
                        </a:solidFill>
                        <a:latin typeface="Malgun Gothic"/>
                        <a:ea typeface="Malgun Gothic"/>
                        <a:cs typeface="Malgun Gothic"/>
                        <a:sym typeface="Malgun Gothic"/>
                      </a:endParaRPr>
                    </a:p>
                  </a:txBody>
                  <a:tcPr marT="60950" marB="60950" marR="121925" marL="121925" anchor="ctr">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Malgun Gothic"/>
                        <a:ea typeface="Malgun Gothic"/>
                        <a:cs typeface="Malgun Gothic"/>
                        <a:sym typeface="Malgun Gothic"/>
                      </a:endParaRPr>
                    </a:p>
                  </a:txBody>
                  <a:tcPr marT="60950" marB="60950" marR="121925" marL="121925" anchor="ctr">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Malgun Gothic"/>
                        <a:buNone/>
                      </a:pPr>
                      <a:r>
                        <a:rPr lang="en-US" sz="1000" u="none" cap="none" strike="noStrike">
                          <a:solidFill>
                            <a:schemeClr val="dk1"/>
                          </a:solidFill>
                          <a:latin typeface="Malgun Gothic"/>
                          <a:ea typeface="Malgun Gothic"/>
                          <a:cs typeface="Malgun Gothic"/>
                          <a:sym typeface="Malgun Gothic"/>
                        </a:rPr>
                        <a:t>Group Title.</a:t>
                      </a:r>
                      <a:endParaRPr sz="1000" u="none" cap="none" strike="noStrike">
                        <a:solidFill>
                          <a:schemeClr val="dk1"/>
                        </a:solidFill>
                        <a:latin typeface="Malgun Gothic"/>
                        <a:ea typeface="Malgun Gothic"/>
                        <a:cs typeface="Malgun Gothic"/>
                        <a:sym typeface="Malgun Gothic"/>
                      </a:endParaRPr>
                    </a:p>
                  </a:txBody>
                  <a:tcPr marT="60950" marB="60950" marR="121925" marL="121925" anchor="ctr">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Malgun Gothic"/>
                        <a:ea typeface="Malgun Gothic"/>
                        <a:cs typeface="Malgun Gothic"/>
                        <a:sym typeface="Malgun Gothic"/>
                      </a:endParaRPr>
                    </a:p>
                  </a:txBody>
                  <a:tcPr marT="60950" marB="60950" marR="121925" marL="121925" anchor="ctr">
                    <a:lnR cap="flat" cmpd="sng" w="9525">
                      <a:solidFill>
                        <a:srgbClr val="D8D8D8"/>
                      </a:solidFill>
                      <a:prstDash val="solid"/>
                      <a:round/>
                      <a:headEnd len="sm" w="sm" type="none"/>
                      <a:tailEnd len="sm" w="sm" type="none"/>
                    </a:lnR>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Malgun Gothic"/>
                        <a:buNone/>
                      </a:pPr>
                      <a:r>
                        <a:rPr b="1" lang="en-US" sz="1000" u="none" cap="none" strike="noStrike">
                          <a:solidFill>
                            <a:schemeClr val="dk1"/>
                          </a:solidFill>
                          <a:latin typeface="Malgun Gothic"/>
                          <a:ea typeface="Malgun Gothic"/>
                          <a:cs typeface="Malgun Gothic"/>
                          <a:sym typeface="Malgun Gothic"/>
                        </a:rPr>
                        <a:t>Description.</a:t>
                      </a:r>
                      <a:endParaRPr b="1" sz="1000" u="none" cap="none" strike="noStrike">
                        <a:solidFill>
                          <a:schemeClr val="dk1"/>
                        </a:solidFill>
                        <a:latin typeface="Malgun Gothic"/>
                        <a:ea typeface="Malgun Gothic"/>
                        <a:cs typeface="Malgun Gothic"/>
                        <a:sym typeface="Malgun Gothic"/>
                      </a:endParaRPr>
                    </a:p>
                  </a:txBody>
                  <a:tcPr marT="60950" marB="60950" marR="121925" marL="121925" anchor="ctr">
                    <a:lnL cap="flat" cmpd="sng" w="9525">
                      <a:solidFill>
                        <a:srgbClr val="D8D8D8"/>
                      </a:solidFill>
                      <a:prstDash val="solid"/>
                      <a:round/>
                      <a:headEnd len="sm" w="sm" type="none"/>
                      <a:tailEnd len="sm" w="sm" type="none"/>
                    </a:lnL>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000"/>
                        <a:buFont typeface="Malgun Gothic"/>
                        <a:buNone/>
                      </a:pPr>
                      <a:r>
                        <a:rPr lang="en-US" sz="1000" u="none" cap="none" strike="noStrike">
                          <a:solidFill>
                            <a:schemeClr val="dk1"/>
                          </a:solidFill>
                          <a:latin typeface="Malgun Gothic"/>
                          <a:ea typeface="Malgun Gothic"/>
                          <a:cs typeface="Malgun Gothic"/>
                          <a:sym typeface="Malgun Gothic"/>
                        </a:rPr>
                        <a:t>Page.</a:t>
                      </a:r>
                      <a:endParaRPr sz="1000" u="none" cap="none" strike="noStrike">
                        <a:solidFill>
                          <a:schemeClr val="dk1"/>
                        </a:solidFill>
                        <a:latin typeface="Malgun Gothic"/>
                        <a:ea typeface="Malgun Gothic"/>
                        <a:cs typeface="Malgun Gothic"/>
                        <a:sym typeface="Malgun Gothic"/>
                      </a:endParaRPr>
                    </a:p>
                  </a:txBody>
                  <a:tcPr marT="60950" marB="60950" marR="121925" marL="121925" anchor="ctr">
                    <a:lnB cap="flat" cmpd="sng" w="9525">
                      <a:solidFill>
                        <a:srgbClr val="D8D8D8"/>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chemeClr val="dk1"/>
                        </a:buClr>
                        <a:buSzPts val="1200"/>
                        <a:buFont typeface="Malgun Gothic"/>
                        <a:buNone/>
                      </a:pPr>
                      <a:r>
                        <a:t/>
                      </a:r>
                      <a:endParaRPr sz="1200" u="none" cap="none" strike="noStrike">
                        <a:solidFill>
                          <a:schemeClr val="dk1"/>
                        </a:solidFill>
                        <a:latin typeface="Malgun Gothic"/>
                        <a:ea typeface="Malgun Gothic"/>
                        <a:cs typeface="Malgun Gothic"/>
                        <a:sym typeface="Malgun Gothic"/>
                      </a:endParaRPr>
                    </a:p>
                  </a:txBody>
                  <a:tcPr marT="60950" marB="60950" marR="121925" marL="121925" anchor="ctr">
                    <a:lnB cap="flat" cmpd="sng" w="9525">
                      <a:solidFill>
                        <a:srgbClr val="D8D8D8"/>
                      </a:solidFill>
                      <a:prstDash val="solid"/>
                      <a:round/>
                      <a:headEnd len="sm" w="sm" type="none"/>
                      <a:tailEnd len="sm" w="sm" type="none"/>
                    </a:lnB>
                  </a:tcPr>
                </a:tc>
              </a:tr>
              <a:tr h="6094875">
                <a:tc gridSpan="4">
                  <a:txBody>
                    <a:bodyPr/>
                    <a:lstStyle/>
                    <a:p>
                      <a:pPr indent="0" lvl="0" marL="0" marR="0" rtl="0" algn="l">
                        <a:lnSpc>
                          <a:spcPct val="100000"/>
                        </a:lnSpc>
                        <a:spcBef>
                          <a:spcPts val="0"/>
                        </a:spcBef>
                        <a:spcAft>
                          <a:spcPts val="0"/>
                        </a:spcAft>
                        <a:buClr>
                          <a:schemeClr val="dk1"/>
                        </a:buClr>
                        <a:buSzPts val="900"/>
                        <a:buFont typeface="Malgun Gothic"/>
                        <a:buNone/>
                      </a:pPr>
                      <a:r>
                        <a:t/>
                      </a:r>
                      <a:endParaRPr sz="900" u="none" cap="none" strike="noStrike">
                        <a:solidFill>
                          <a:schemeClr val="dk1"/>
                        </a:solidFill>
                        <a:latin typeface="Malgun Gothic"/>
                        <a:ea typeface="Malgun Gothic"/>
                        <a:cs typeface="Malgun Gothic"/>
                        <a:sym typeface="Malgun Gothic"/>
                      </a:endParaRPr>
                    </a:p>
                  </a:txBody>
                  <a:tcPr marT="45725" marB="45725" marR="91450" marL="91450" anchor="ctr">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tcPr>
                </a:tc>
                <a:tc hMerge="1"/>
                <a:tc hMerge="1"/>
                <a:tc hMerge="1"/>
                <a:tc gridSpan="3">
                  <a:txBody>
                    <a:bodyPr/>
                    <a:lstStyle/>
                    <a:p>
                      <a:pPr indent="0" lvl="0" marL="0" marR="0" rtl="0" algn="l">
                        <a:lnSpc>
                          <a:spcPct val="100000"/>
                        </a:lnSpc>
                        <a:spcBef>
                          <a:spcPts val="0"/>
                        </a:spcBef>
                        <a:spcAft>
                          <a:spcPts val="0"/>
                        </a:spcAft>
                        <a:buClr>
                          <a:schemeClr val="dk1"/>
                        </a:buClr>
                        <a:buSzPts val="1200"/>
                        <a:buFont typeface="Malgun Gothic"/>
                        <a:buNone/>
                      </a:pPr>
                      <a:r>
                        <a:t/>
                      </a:r>
                      <a:endParaRPr sz="1200" u="none" cap="none" strike="noStrike">
                        <a:solidFill>
                          <a:schemeClr val="dk1"/>
                        </a:solidFill>
                        <a:latin typeface="Malgun Gothic"/>
                        <a:ea typeface="Malgun Gothic"/>
                        <a:cs typeface="Malgun Gothic"/>
                        <a:sym typeface="Malgun Gothic"/>
                      </a:endParaRPr>
                    </a:p>
                  </a:txBody>
                  <a:tcPr marT="60950" marB="60950" marR="121925" marL="121925" anchor="ctr">
                    <a:lnL cap="flat" cmpd="sng" w="9525">
                      <a:solidFill>
                        <a:srgbClr val="D8D8D8"/>
                      </a:solidFill>
                      <a:prstDash val="solid"/>
                      <a:round/>
                      <a:headEnd len="sm" w="sm" type="none"/>
                      <a:tailEnd len="sm" w="sm" type="none"/>
                    </a:lnL>
                    <a:lnT cap="flat" cmpd="sng" w="9525">
                      <a:solidFill>
                        <a:srgbClr val="D8D8D8"/>
                      </a:solidFill>
                      <a:prstDash val="solid"/>
                      <a:round/>
                      <a:headEnd len="sm" w="sm" type="none"/>
                      <a:tailEnd len="sm" w="sm" type="none"/>
                    </a:lnT>
                  </a:tcPr>
                </a:tc>
                <a:tc hMerge="1"/>
                <a:tc hMerge="1"/>
              </a:tr>
            </a:tbl>
          </a:graphicData>
        </a:graphic>
      </p:graphicFrame>
      <p:sp>
        <p:nvSpPr>
          <p:cNvPr id="75" name="Google Shape;75;g25a42966df1_12_355"/>
          <p:cNvSpPr txBox="1"/>
          <p:nvPr>
            <p:ph idx="1" type="body"/>
          </p:nvPr>
        </p:nvSpPr>
        <p:spPr>
          <a:xfrm>
            <a:off x="1199457" y="110748"/>
            <a:ext cx="2965200" cy="221100"/>
          </a:xfrm>
          <a:prstGeom prst="rect">
            <a:avLst/>
          </a:prstGeom>
          <a:noFill/>
          <a:ln>
            <a:noFill/>
          </a:ln>
        </p:spPr>
        <p:txBody>
          <a:bodyPr anchorCtr="0" anchor="ctr" bIns="45700" lIns="91425" spcFirstLastPara="1" rIns="91425" wrap="square" tIns="45700">
            <a:normAutofit/>
          </a:bodyPr>
          <a:lstStyle>
            <a:lvl1pPr indent="-228600" lvl="0" marL="457200" marR="0" algn="l">
              <a:lnSpc>
                <a:spcPct val="115000"/>
              </a:lnSpc>
              <a:spcBef>
                <a:spcPts val="180"/>
              </a:spcBef>
              <a:spcAft>
                <a:spcPts val="0"/>
              </a:spcAft>
              <a:buClr>
                <a:srgbClr val="7F7F7F"/>
              </a:buClr>
              <a:buSzPts val="900"/>
              <a:buFont typeface="Arial"/>
              <a:buNone/>
              <a:defRPr b="0" i="0" sz="900" u="none" cap="none" strike="noStrike">
                <a:solidFill>
                  <a:srgbClr val="7F7F7F"/>
                </a:solidFill>
                <a:latin typeface="Malgun Gothic"/>
                <a:ea typeface="Malgun Gothic"/>
                <a:cs typeface="Malgun Gothic"/>
                <a:sym typeface="Malgun Gothic"/>
              </a:defRPr>
            </a:lvl1pPr>
            <a:lvl2pPr indent="-406400" lvl="1" marL="914400" marR="0" algn="l">
              <a:lnSpc>
                <a:spcPct val="115000"/>
              </a:lnSpc>
              <a:spcBef>
                <a:spcPts val="16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algn="l">
              <a:lnSpc>
                <a:spcPct val="115000"/>
              </a:lnSpc>
              <a:spcBef>
                <a:spcPts val="16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76" name="Google Shape;76;g25a42966df1_12_355"/>
          <p:cNvSpPr txBox="1"/>
          <p:nvPr>
            <p:ph idx="2" type="body"/>
          </p:nvPr>
        </p:nvSpPr>
        <p:spPr>
          <a:xfrm>
            <a:off x="5231904" y="110748"/>
            <a:ext cx="3329400" cy="221100"/>
          </a:xfrm>
          <a:prstGeom prst="rect">
            <a:avLst/>
          </a:prstGeom>
          <a:noFill/>
          <a:ln>
            <a:noFill/>
          </a:ln>
        </p:spPr>
        <p:txBody>
          <a:bodyPr anchorCtr="0" anchor="ctr" bIns="45700" lIns="91425" spcFirstLastPara="1" rIns="91425" wrap="square" tIns="45700">
            <a:normAutofit/>
          </a:bodyPr>
          <a:lstStyle>
            <a:lvl1pPr indent="-228600" lvl="0" marL="457200" marR="0" algn="l">
              <a:lnSpc>
                <a:spcPct val="115000"/>
              </a:lnSpc>
              <a:spcBef>
                <a:spcPts val="180"/>
              </a:spcBef>
              <a:spcAft>
                <a:spcPts val="0"/>
              </a:spcAft>
              <a:buClr>
                <a:srgbClr val="7F7F7F"/>
              </a:buClr>
              <a:buSzPts val="900"/>
              <a:buFont typeface="Arial"/>
              <a:buNone/>
              <a:defRPr b="0" i="0" sz="900" u="none" cap="none" strike="noStrike">
                <a:solidFill>
                  <a:srgbClr val="7F7F7F"/>
                </a:solidFill>
                <a:latin typeface="Malgun Gothic"/>
                <a:ea typeface="Malgun Gothic"/>
                <a:cs typeface="Malgun Gothic"/>
                <a:sym typeface="Malgun Gothic"/>
              </a:defRPr>
            </a:lvl1pPr>
            <a:lvl2pPr indent="-406400" lvl="1" marL="914400" marR="0" algn="l">
              <a:lnSpc>
                <a:spcPct val="115000"/>
              </a:lnSpc>
              <a:spcBef>
                <a:spcPts val="16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algn="l">
              <a:lnSpc>
                <a:spcPct val="115000"/>
              </a:lnSpc>
              <a:spcBef>
                <a:spcPts val="16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g25a42966df1_12_33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spTree>
      <p:nvGrpSpPr>
        <p:cNvPr id="18" name="Shape 18"/>
        <p:cNvGrpSpPr/>
        <p:nvPr/>
      </p:nvGrpSpPr>
      <p:grpSpPr>
        <a:xfrm>
          <a:off x="0" y="0"/>
          <a:ext cx="0" cy="0"/>
          <a:chOff x="0" y="0"/>
          <a:chExt cx="0" cy="0"/>
        </a:xfrm>
      </p:grpSpPr>
      <p:sp>
        <p:nvSpPr>
          <p:cNvPr id="19" name="Google Shape;19;g25a42966df1_12_350"/>
          <p:cNvSpPr txBox="1"/>
          <p:nvPr>
            <p:ph type="title"/>
          </p:nvPr>
        </p:nvSpPr>
        <p:spPr>
          <a:xfrm>
            <a:off x="431372" y="2286628"/>
            <a:ext cx="11425200" cy="8496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chemeClr val="dk1"/>
              </a:buClr>
              <a:buSzPts val="2800"/>
              <a:buFont typeface="Malgun Gothic"/>
              <a:buNone/>
              <a:defRPr b="0" i="0" sz="2800" u="none" cap="none" strike="noStrike">
                <a:solidFill>
                  <a:schemeClr val="dk1"/>
                </a:solidFill>
                <a:latin typeface="Malgun Gothic"/>
                <a:ea typeface="Malgun Gothic"/>
                <a:cs typeface="Malgun Gothic"/>
                <a:sym typeface="Malgun Gothic"/>
              </a:defRPr>
            </a:lvl1pPr>
            <a:lvl2pPr lvl="1" algn="l">
              <a:lnSpc>
                <a:spcPct val="100000"/>
              </a:lnSpc>
              <a:spcBef>
                <a:spcPts val="0"/>
              </a:spcBef>
              <a:spcAft>
                <a:spcPts val="0"/>
              </a:spcAft>
              <a:buSzPts val="4000"/>
              <a:buNone/>
              <a:defRPr sz="1800"/>
            </a:lvl2pPr>
            <a:lvl3pPr lvl="2" algn="l">
              <a:lnSpc>
                <a:spcPct val="100000"/>
              </a:lnSpc>
              <a:spcBef>
                <a:spcPts val="0"/>
              </a:spcBef>
              <a:spcAft>
                <a:spcPts val="0"/>
              </a:spcAft>
              <a:buSzPts val="4000"/>
              <a:buNone/>
              <a:defRPr sz="1800"/>
            </a:lvl3pPr>
            <a:lvl4pPr lvl="3" algn="l">
              <a:lnSpc>
                <a:spcPct val="100000"/>
              </a:lnSpc>
              <a:spcBef>
                <a:spcPts val="0"/>
              </a:spcBef>
              <a:spcAft>
                <a:spcPts val="0"/>
              </a:spcAft>
              <a:buSzPts val="4000"/>
              <a:buNone/>
              <a:defRPr sz="1800"/>
            </a:lvl4pPr>
            <a:lvl5pPr lvl="4" algn="l">
              <a:lnSpc>
                <a:spcPct val="100000"/>
              </a:lnSpc>
              <a:spcBef>
                <a:spcPts val="0"/>
              </a:spcBef>
              <a:spcAft>
                <a:spcPts val="0"/>
              </a:spcAft>
              <a:buSzPts val="4000"/>
              <a:buNone/>
              <a:defRPr sz="1800"/>
            </a:lvl5pPr>
            <a:lvl6pPr lvl="5" algn="l">
              <a:lnSpc>
                <a:spcPct val="100000"/>
              </a:lnSpc>
              <a:spcBef>
                <a:spcPts val="0"/>
              </a:spcBef>
              <a:spcAft>
                <a:spcPts val="0"/>
              </a:spcAft>
              <a:buSzPts val="4000"/>
              <a:buNone/>
              <a:defRPr sz="1800"/>
            </a:lvl6pPr>
            <a:lvl7pPr lvl="6" algn="l">
              <a:lnSpc>
                <a:spcPct val="100000"/>
              </a:lnSpc>
              <a:spcBef>
                <a:spcPts val="0"/>
              </a:spcBef>
              <a:spcAft>
                <a:spcPts val="0"/>
              </a:spcAft>
              <a:buSzPts val="4000"/>
              <a:buNone/>
              <a:defRPr sz="1800"/>
            </a:lvl7pPr>
            <a:lvl8pPr lvl="7" algn="l">
              <a:lnSpc>
                <a:spcPct val="100000"/>
              </a:lnSpc>
              <a:spcBef>
                <a:spcPts val="0"/>
              </a:spcBef>
              <a:spcAft>
                <a:spcPts val="0"/>
              </a:spcAft>
              <a:buSzPts val="4000"/>
              <a:buNone/>
              <a:defRPr sz="1800"/>
            </a:lvl8pPr>
            <a:lvl9pPr lvl="8" algn="l">
              <a:lnSpc>
                <a:spcPct val="100000"/>
              </a:lnSpc>
              <a:spcBef>
                <a:spcPts val="0"/>
              </a:spcBef>
              <a:spcAft>
                <a:spcPts val="0"/>
              </a:spcAft>
              <a:buSzPts val="4000"/>
              <a:buNone/>
              <a:defRPr sz="1800"/>
            </a:lvl9pPr>
          </a:lstStyle>
          <a:p/>
        </p:txBody>
      </p:sp>
      <p:cxnSp>
        <p:nvCxnSpPr>
          <p:cNvPr id="20" name="Google Shape;20;g25a42966df1_12_350"/>
          <p:cNvCxnSpPr/>
          <p:nvPr/>
        </p:nvCxnSpPr>
        <p:spPr>
          <a:xfrm>
            <a:off x="1687374" y="3236979"/>
            <a:ext cx="8953800" cy="0"/>
          </a:xfrm>
          <a:prstGeom prst="straightConnector1">
            <a:avLst/>
          </a:prstGeom>
          <a:noFill/>
          <a:ln cap="flat" cmpd="sng" w="9525">
            <a:solidFill>
              <a:srgbClr val="D8D8D8"/>
            </a:solidFill>
            <a:prstDash val="solid"/>
            <a:round/>
            <a:headEnd len="sm" w="sm" type="none"/>
            <a:tailEnd len="sm" w="sm" type="none"/>
          </a:ln>
        </p:spPr>
      </p:cxnSp>
      <p:cxnSp>
        <p:nvCxnSpPr>
          <p:cNvPr id="21" name="Google Shape;21;g25a42966df1_12_350"/>
          <p:cNvCxnSpPr/>
          <p:nvPr/>
        </p:nvCxnSpPr>
        <p:spPr>
          <a:xfrm>
            <a:off x="1687374" y="2180861"/>
            <a:ext cx="8953800" cy="0"/>
          </a:xfrm>
          <a:prstGeom prst="straightConnector1">
            <a:avLst/>
          </a:prstGeom>
          <a:noFill/>
          <a:ln cap="flat" cmpd="sng" w="9525">
            <a:solidFill>
              <a:srgbClr val="D8D8D8"/>
            </a:solidFill>
            <a:prstDash val="solid"/>
            <a:round/>
            <a:headEnd len="sm" w="sm" type="none"/>
            <a:tailEnd len="sm" w="sm" type="none"/>
          </a:ln>
        </p:spPr>
      </p:cxnSp>
      <p:sp>
        <p:nvSpPr>
          <p:cNvPr id="22" name="Google Shape;22;g25a42966df1_12_350"/>
          <p:cNvSpPr txBox="1"/>
          <p:nvPr>
            <p:ph idx="1" type="body"/>
          </p:nvPr>
        </p:nvSpPr>
        <p:spPr>
          <a:xfrm>
            <a:off x="1687373" y="3332989"/>
            <a:ext cx="8953800" cy="672000"/>
          </a:xfrm>
          <a:prstGeom prst="rect">
            <a:avLst/>
          </a:prstGeom>
          <a:noFill/>
          <a:ln>
            <a:noFill/>
          </a:ln>
        </p:spPr>
        <p:txBody>
          <a:bodyPr anchorCtr="0" anchor="t" bIns="45700" lIns="91425" spcFirstLastPara="1" rIns="91425" wrap="square" tIns="45700">
            <a:normAutofit/>
          </a:bodyPr>
          <a:lstStyle>
            <a:lvl1pPr indent="-228600" lvl="0" marL="457200" marR="0" algn="ctr">
              <a:lnSpc>
                <a:spcPct val="115000"/>
              </a:lnSpc>
              <a:spcBef>
                <a:spcPts val="180"/>
              </a:spcBef>
              <a:spcAft>
                <a:spcPts val="0"/>
              </a:spcAft>
              <a:buClr>
                <a:srgbClr val="7F7F7F"/>
              </a:buClr>
              <a:buSzPts val="900"/>
              <a:buFont typeface="Arial"/>
              <a:buNone/>
              <a:defRPr b="0" i="0" sz="900" u="none" cap="none" strike="noStrike">
                <a:solidFill>
                  <a:srgbClr val="7F7F7F"/>
                </a:solidFill>
                <a:latin typeface="Malgun Gothic"/>
                <a:ea typeface="Malgun Gothic"/>
                <a:cs typeface="Malgun Gothic"/>
                <a:sym typeface="Malgun Gothic"/>
              </a:defRPr>
            </a:lvl1pPr>
            <a:lvl2pPr indent="-406400" lvl="1" marL="914400" marR="0" algn="l">
              <a:lnSpc>
                <a:spcPct val="115000"/>
              </a:lnSpc>
              <a:spcBef>
                <a:spcPts val="16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algn="l">
              <a:lnSpc>
                <a:spcPct val="115000"/>
              </a:lnSpc>
              <a:spcBef>
                <a:spcPts val="16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23" name="Shape 23"/>
        <p:cNvGrpSpPr/>
        <p:nvPr/>
      </p:nvGrpSpPr>
      <p:grpSpPr>
        <a:xfrm>
          <a:off x="0" y="0"/>
          <a:ext cx="0" cy="0"/>
          <a:chOff x="0" y="0"/>
          <a:chExt cx="0" cy="0"/>
        </a:xfrm>
      </p:grpSpPr>
      <p:graphicFrame>
        <p:nvGraphicFramePr>
          <p:cNvPr id="24" name="Google Shape;24;g25a42966df1_12_347"/>
          <p:cNvGraphicFramePr/>
          <p:nvPr/>
        </p:nvGraphicFramePr>
        <p:xfrm>
          <a:off x="431372" y="495402"/>
          <a:ext cx="3000000" cy="3000000"/>
        </p:xfrm>
        <a:graphic>
          <a:graphicData uri="http://schemas.openxmlformats.org/drawingml/2006/table">
            <a:tbl>
              <a:tblPr bandRow="1" firstRow="1">
                <a:noFill/>
                <a:tableStyleId>{89A00CF1-E7A2-41D7-BFC8-8ADF813833F3}</a:tableStyleId>
              </a:tblPr>
              <a:tblGrid>
                <a:gridCol w="10570700"/>
              </a:tblGrid>
              <a:tr h="487675">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p>
                  </a:txBody>
                  <a:tcPr marT="60950" marB="60950" marR="121925" marL="121925">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r>
            </a:tbl>
          </a:graphicData>
        </a:graphic>
      </p:graphicFrame>
      <p:sp>
        <p:nvSpPr>
          <p:cNvPr id="25" name="Google Shape;25;g25a42966df1_12_347"/>
          <p:cNvSpPr txBox="1"/>
          <p:nvPr>
            <p:ph type="title"/>
          </p:nvPr>
        </p:nvSpPr>
        <p:spPr>
          <a:xfrm>
            <a:off x="452672" y="371730"/>
            <a:ext cx="11425200" cy="6114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chemeClr val="dk1"/>
              </a:buClr>
              <a:buSzPts val="2800"/>
              <a:buFont typeface="Malgun Gothic"/>
              <a:buNone/>
              <a:defRPr b="0" i="0" sz="2800" u="none" cap="none" strike="noStrike">
                <a:solidFill>
                  <a:schemeClr val="dk1"/>
                </a:solidFill>
                <a:latin typeface="Malgun Gothic"/>
                <a:ea typeface="Malgun Gothic"/>
                <a:cs typeface="Malgun Gothic"/>
                <a:sym typeface="Malgun Gothic"/>
              </a:defRPr>
            </a:lvl1pPr>
            <a:lvl2pPr lvl="1" algn="l">
              <a:lnSpc>
                <a:spcPct val="100000"/>
              </a:lnSpc>
              <a:spcBef>
                <a:spcPts val="0"/>
              </a:spcBef>
              <a:spcAft>
                <a:spcPts val="0"/>
              </a:spcAft>
              <a:buSzPts val="4000"/>
              <a:buNone/>
              <a:defRPr sz="1800"/>
            </a:lvl2pPr>
            <a:lvl3pPr lvl="2" algn="l">
              <a:lnSpc>
                <a:spcPct val="100000"/>
              </a:lnSpc>
              <a:spcBef>
                <a:spcPts val="0"/>
              </a:spcBef>
              <a:spcAft>
                <a:spcPts val="0"/>
              </a:spcAft>
              <a:buSzPts val="4000"/>
              <a:buNone/>
              <a:defRPr sz="1800"/>
            </a:lvl3pPr>
            <a:lvl4pPr lvl="3" algn="l">
              <a:lnSpc>
                <a:spcPct val="100000"/>
              </a:lnSpc>
              <a:spcBef>
                <a:spcPts val="0"/>
              </a:spcBef>
              <a:spcAft>
                <a:spcPts val="0"/>
              </a:spcAft>
              <a:buSzPts val="4000"/>
              <a:buNone/>
              <a:defRPr sz="1800"/>
            </a:lvl4pPr>
            <a:lvl5pPr lvl="4" algn="l">
              <a:lnSpc>
                <a:spcPct val="100000"/>
              </a:lnSpc>
              <a:spcBef>
                <a:spcPts val="0"/>
              </a:spcBef>
              <a:spcAft>
                <a:spcPts val="0"/>
              </a:spcAft>
              <a:buSzPts val="4000"/>
              <a:buNone/>
              <a:defRPr sz="1800"/>
            </a:lvl5pPr>
            <a:lvl6pPr lvl="5" algn="l">
              <a:lnSpc>
                <a:spcPct val="100000"/>
              </a:lnSpc>
              <a:spcBef>
                <a:spcPts val="0"/>
              </a:spcBef>
              <a:spcAft>
                <a:spcPts val="0"/>
              </a:spcAft>
              <a:buSzPts val="4000"/>
              <a:buNone/>
              <a:defRPr sz="1800"/>
            </a:lvl6pPr>
            <a:lvl7pPr lvl="6" algn="l">
              <a:lnSpc>
                <a:spcPct val="100000"/>
              </a:lnSpc>
              <a:spcBef>
                <a:spcPts val="0"/>
              </a:spcBef>
              <a:spcAft>
                <a:spcPts val="0"/>
              </a:spcAft>
              <a:buSzPts val="4000"/>
              <a:buNone/>
              <a:defRPr sz="1800"/>
            </a:lvl7pPr>
            <a:lvl8pPr lvl="7" algn="l">
              <a:lnSpc>
                <a:spcPct val="100000"/>
              </a:lnSpc>
              <a:spcBef>
                <a:spcPts val="0"/>
              </a:spcBef>
              <a:spcAft>
                <a:spcPts val="0"/>
              </a:spcAft>
              <a:buSzPts val="4000"/>
              <a:buNone/>
              <a:defRPr sz="1800"/>
            </a:lvl8pPr>
            <a:lvl9pPr lvl="8" algn="l">
              <a:lnSpc>
                <a:spcPct val="100000"/>
              </a:lnSpc>
              <a:spcBef>
                <a:spcPts val="0"/>
              </a:spcBef>
              <a:spcAft>
                <a:spcPts val="0"/>
              </a:spcAft>
              <a:buSzPts val="40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cxnSp>
        <p:nvCxnSpPr>
          <p:cNvPr id="27" name="Google Shape;27;g25a42966df1_12_295"/>
          <p:cNvCxnSpPr/>
          <p:nvPr/>
        </p:nvCxnSpPr>
        <p:spPr>
          <a:xfrm>
            <a:off x="5704400" y="3668217"/>
            <a:ext cx="783300" cy="0"/>
          </a:xfrm>
          <a:prstGeom prst="straightConnector1">
            <a:avLst/>
          </a:prstGeom>
          <a:noFill/>
          <a:ln cap="flat" cmpd="sng" w="76200">
            <a:solidFill>
              <a:schemeClr val="dk1"/>
            </a:solidFill>
            <a:prstDash val="solid"/>
            <a:round/>
            <a:headEnd len="sm" w="sm" type="none"/>
            <a:tailEnd len="sm" w="sm" type="none"/>
          </a:ln>
        </p:spPr>
      </p:cxnSp>
      <p:sp>
        <p:nvSpPr>
          <p:cNvPr id="28" name="Google Shape;28;g25a42966df1_12_295"/>
          <p:cNvSpPr txBox="1"/>
          <p:nvPr>
            <p:ph type="ctrTitle"/>
          </p:nvPr>
        </p:nvSpPr>
        <p:spPr>
          <a:xfrm>
            <a:off x="415600" y="794633"/>
            <a:ext cx="11360700" cy="26103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9" name="Google Shape;29;g25a42966df1_12_295"/>
          <p:cNvSpPr txBox="1"/>
          <p:nvPr>
            <p:ph idx="1" type="subTitle"/>
          </p:nvPr>
        </p:nvSpPr>
        <p:spPr>
          <a:xfrm>
            <a:off x="415600" y="4221097"/>
            <a:ext cx="11360700" cy="9780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0" name="Google Shape;30;g25a42966df1_12_29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g25a42966df1_12_30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3" name="Google Shape;33;g25a42966df1_12_30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34" name="Google Shape;34;g25a42966df1_12_30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g25a42966df1_12_30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7" name="Google Shape;37;g25a42966df1_12_307"/>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8" name="Google Shape;38;g25a42966df1_12_307"/>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9" name="Google Shape;39;g25a42966df1_12_30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25a42966df1_12_31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42" name="Google Shape;42;g25a42966df1_12_3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g25a42966df1_12_315"/>
          <p:cNvSpPr txBox="1"/>
          <p:nvPr>
            <p:ph type="title"/>
          </p:nvPr>
        </p:nvSpPr>
        <p:spPr>
          <a:xfrm>
            <a:off x="415600" y="8424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5" name="Google Shape;45;g25a42966df1_12_315"/>
          <p:cNvSpPr txBox="1"/>
          <p:nvPr>
            <p:ph idx="1" type="body"/>
          </p:nvPr>
        </p:nvSpPr>
        <p:spPr>
          <a:xfrm>
            <a:off x="415600" y="1987833"/>
            <a:ext cx="3744000" cy="41040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6" name="Google Shape;46;g25a42966df1_12_3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9" name="Shape 9"/>
        <p:cNvGrpSpPr/>
        <p:nvPr/>
      </p:nvGrpSpPr>
      <p:grpSpPr>
        <a:xfrm>
          <a:off x="0" y="0"/>
          <a:ext cx="0" cy="0"/>
          <a:chOff x="0" y="0"/>
          <a:chExt cx="0" cy="0"/>
        </a:xfrm>
      </p:grpSpPr>
      <p:sp>
        <p:nvSpPr>
          <p:cNvPr id="10" name="Google Shape;10;g25a42966df1_12_29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accent3"/>
              </a:buClr>
              <a:buSzPts val="4000"/>
              <a:buFont typeface="Alfa Slab One"/>
              <a:buNone/>
              <a:defRPr b="0" i="0" sz="4000" u="none" cap="none" strike="noStrike">
                <a:solidFill>
                  <a:schemeClr val="accent3"/>
                </a:solidFill>
                <a:latin typeface="Alfa Slab One"/>
                <a:ea typeface="Alfa Slab One"/>
                <a:cs typeface="Alfa Slab One"/>
                <a:sym typeface="Alfa Slab One"/>
              </a:defRPr>
            </a:lvl1pPr>
            <a:lvl2pPr lvl="1" marR="0" rtl="0" algn="l">
              <a:lnSpc>
                <a:spcPct val="100000"/>
              </a:lnSpc>
              <a:spcBef>
                <a:spcPts val="0"/>
              </a:spcBef>
              <a:spcAft>
                <a:spcPts val="0"/>
              </a:spcAft>
              <a:buClr>
                <a:schemeClr val="accent3"/>
              </a:buClr>
              <a:buSzPts val="4000"/>
              <a:buFont typeface="Alfa Slab One"/>
              <a:buNone/>
              <a:defRPr b="0" i="0" sz="4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4000"/>
              <a:buFont typeface="Alfa Slab One"/>
              <a:buNone/>
              <a:defRPr b="0" i="0" sz="4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4000"/>
              <a:buFont typeface="Alfa Slab One"/>
              <a:buNone/>
              <a:defRPr b="0" i="0" sz="4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4000"/>
              <a:buFont typeface="Alfa Slab One"/>
              <a:buNone/>
              <a:defRPr b="0" i="0" sz="4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4000"/>
              <a:buFont typeface="Alfa Slab One"/>
              <a:buNone/>
              <a:defRPr b="0" i="0" sz="4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4000"/>
              <a:buFont typeface="Alfa Slab One"/>
              <a:buNone/>
              <a:defRPr b="0" i="0" sz="4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4000"/>
              <a:buFont typeface="Alfa Slab One"/>
              <a:buNone/>
              <a:defRPr b="0" i="0" sz="4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4000"/>
              <a:buFont typeface="Alfa Slab One"/>
              <a:buNone/>
              <a:defRPr b="0" i="0" sz="4000" u="none" cap="none" strike="noStrike">
                <a:solidFill>
                  <a:schemeClr val="accent3"/>
                </a:solidFill>
                <a:latin typeface="Alfa Slab One"/>
                <a:ea typeface="Alfa Slab One"/>
                <a:cs typeface="Alfa Slab One"/>
                <a:sym typeface="Alfa Slab One"/>
              </a:defRPr>
            </a:lvl9pPr>
          </a:lstStyle>
          <a:p/>
        </p:txBody>
      </p:sp>
      <p:sp>
        <p:nvSpPr>
          <p:cNvPr id="11" name="Google Shape;11;g25a42966df1_12_29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Proxima Nova"/>
              <a:buChar char="●"/>
              <a:defRPr b="0" i="0" sz="2400" u="none" cap="none" strike="noStrike">
                <a:solidFill>
                  <a:schemeClr val="dk2"/>
                </a:solidFill>
                <a:latin typeface="Proxima Nova"/>
                <a:ea typeface="Proxima Nova"/>
                <a:cs typeface="Proxima Nova"/>
                <a:sym typeface="Proxima Nova"/>
              </a:defRPr>
            </a:lvl1pPr>
            <a:lvl2pPr indent="-349250" lvl="1" marL="914400" marR="0" rtl="0" algn="l">
              <a:lnSpc>
                <a:spcPct val="115000"/>
              </a:lnSpc>
              <a:spcBef>
                <a:spcPts val="0"/>
              </a:spcBef>
              <a:spcAft>
                <a:spcPts val="0"/>
              </a:spcAft>
              <a:buClr>
                <a:schemeClr val="dk2"/>
              </a:buClr>
              <a:buSzPts val="1900"/>
              <a:buFont typeface="Proxima Nova"/>
              <a:buChar char="○"/>
              <a:defRPr b="0" i="0" sz="1900" u="none" cap="none" strike="noStrike">
                <a:solidFill>
                  <a:schemeClr val="dk2"/>
                </a:solidFill>
                <a:latin typeface="Proxima Nova"/>
                <a:ea typeface="Proxima Nova"/>
                <a:cs typeface="Proxima Nova"/>
                <a:sym typeface="Proxima Nova"/>
              </a:defRPr>
            </a:lvl2pPr>
            <a:lvl3pPr indent="-349250" lvl="2" marL="1371600" marR="0" rtl="0" algn="l">
              <a:lnSpc>
                <a:spcPct val="115000"/>
              </a:lnSpc>
              <a:spcBef>
                <a:spcPts val="0"/>
              </a:spcBef>
              <a:spcAft>
                <a:spcPts val="0"/>
              </a:spcAft>
              <a:buClr>
                <a:schemeClr val="dk2"/>
              </a:buClr>
              <a:buSzPts val="1900"/>
              <a:buFont typeface="Proxima Nova"/>
              <a:buChar char="■"/>
              <a:defRPr b="0" i="0" sz="1900" u="none" cap="none" strike="noStrike">
                <a:solidFill>
                  <a:schemeClr val="dk2"/>
                </a:solidFill>
                <a:latin typeface="Proxima Nova"/>
                <a:ea typeface="Proxima Nova"/>
                <a:cs typeface="Proxima Nova"/>
                <a:sym typeface="Proxima Nova"/>
              </a:defRPr>
            </a:lvl3pPr>
            <a:lvl4pPr indent="-349250" lvl="3" marL="1828800" marR="0" rtl="0" algn="l">
              <a:lnSpc>
                <a:spcPct val="115000"/>
              </a:lnSpc>
              <a:spcBef>
                <a:spcPts val="0"/>
              </a:spcBef>
              <a:spcAft>
                <a:spcPts val="0"/>
              </a:spcAft>
              <a:buClr>
                <a:schemeClr val="dk2"/>
              </a:buClr>
              <a:buSzPts val="1900"/>
              <a:buFont typeface="Proxima Nova"/>
              <a:buChar char="●"/>
              <a:defRPr b="0" i="0" sz="1900" u="none" cap="none" strike="noStrike">
                <a:solidFill>
                  <a:schemeClr val="dk2"/>
                </a:solidFill>
                <a:latin typeface="Proxima Nova"/>
                <a:ea typeface="Proxima Nova"/>
                <a:cs typeface="Proxima Nova"/>
                <a:sym typeface="Proxima Nova"/>
              </a:defRPr>
            </a:lvl4pPr>
            <a:lvl5pPr indent="-349250" lvl="4" marL="2286000" marR="0" rtl="0" algn="l">
              <a:lnSpc>
                <a:spcPct val="115000"/>
              </a:lnSpc>
              <a:spcBef>
                <a:spcPts val="0"/>
              </a:spcBef>
              <a:spcAft>
                <a:spcPts val="0"/>
              </a:spcAft>
              <a:buClr>
                <a:schemeClr val="dk2"/>
              </a:buClr>
              <a:buSzPts val="1900"/>
              <a:buFont typeface="Proxima Nova"/>
              <a:buChar char="○"/>
              <a:defRPr b="0" i="0" sz="1900" u="none" cap="none" strike="noStrike">
                <a:solidFill>
                  <a:schemeClr val="dk2"/>
                </a:solidFill>
                <a:latin typeface="Proxima Nova"/>
                <a:ea typeface="Proxima Nova"/>
                <a:cs typeface="Proxima Nova"/>
                <a:sym typeface="Proxima Nova"/>
              </a:defRPr>
            </a:lvl5pPr>
            <a:lvl6pPr indent="-349250" lvl="5" marL="2743200" marR="0" rtl="0" algn="l">
              <a:lnSpc>
                <a:spcPct val="115000"/>
              </a:lnSpc>
              <a:spcBef>
                <a:spcPts val="0"/>
              </a:spcBef>
              <a:spcAft>
                <a:spcPts val="0"/>
              </a:spcAft>
              <a:buClr>
                <a:schemeClr val="dk2"/>
              </a:buClr>
              <a:buSzPts val="1900"/>
              <a:buFont typeface="Proxima Nova"/>
              <a:buChar char="■"/>
              <a:defRPr b="0" i="0" sz="1900" u="none" cap="none" strike="noStrike">
                <a:solidFill>
                  <a:schemeClr val="dk2"/>
                </a:solidFill>
                <a:latin typeface="Proxima Nova"/>
                <a:ea typeface="Proxima Nova"/>
                <a:cs typeface="Proxima Nova"/>
                <a:sym typeface="Proxima Nova"/>
              </a:defRPr>
            </a:lvl6pPr>
            <a:lvl7pPr indent="-349250" lvl="6" marL="3200400" marR="0" rtl="0" algn="l">
              <a:lnSpc>
                <a:spcPct val="115000"/>
              </a:lnSpc>
              <a:spcBef>
                <a:spcPts val="0"/>
              </a:spcBef>
              <a:spcAft>
                <a:spcPts val="0"/>
              </a:spcAft>
              <a:buClr>
                <a:schemeClr val="dk2"/>
              </a:buClr>
              <a:buSzPts val="1900"/>
              <a:buFont typeface="Proxima Nova"/>
              <a:buChar char="●"/>
              <a:defRPr b="0" i="0" sz="1900" u="none" cap="none" strike="noStrike">
                <a:solidFill>
                  <a:schemeClr val="dk2"/>
                </a:solidFill>
                <a:latin typeface="Proxima Nova"/>
                <a:ea typeface="Proxima Nova"/>
                <a:cs typeface="Proxima Nova"/>
                <a:sym typeface="Proxima Nova"/>
              </a:defRPr>
            </a:lvl7pPr>
            <a:lvl8pPr indent="-349250" lvl="7" marL="3657600" marR="0" rtl="0" algn="l">
              <a:lnSpc>
                <a:spcPct val="115000"/>
              </a:lnSpc>
              <a:spcBef>
                <a:spcPts val="0"/>
              </a:spcBef>
              <a:spcAft>
                <a:spcPts val="0"/>
              </a:spcAft>
              <a:buClr>
                <a:schemeClr val="dk2"/>
              </a:buClr>
              <a:buSzPts val="1900"/>
              <a:buFont typeface="Proxima Nova"/>
              <a:buChar char="○"/>
              <a:defRPr b="0" i="0" sz="1900" u="none" cap="none" strike="noStrike">
                <a:solidFill>
                  <a:schemeClr val="dk2"/>
                </a:solidFill>
                <a:latin typeface="Proxima Nova"/>
                <a:ea typeface="Proxima Nova"/>
                <a:cs typeface="Proxima Nova"/>
                <a:sym typeface="Proxima Nova"/>
              </a:defRPr>
            </a:lvl8pPr>
            <a:lvl9pPr indent="-349250" lvl="8" marL="4114800" marR="0" rtl="0" algn="l">
              <a:lnSpc>
                <a:spcPct val="115000"/>
              </a:lnSpc>
              <a:spcBef>
                <a:spcPts val="0"/>
              </a:spcBef>
              <a:spcAft>
                <a:spcPts val="0"/>
              </a:spcAft>
              <a:buClr>
                <a:schemeClr val="dk2"/>
              </a:buClr>
              <a:buSzPts val="1900"/>
              <a:buFont typeface="Proxima Nova"/>
              <a:buChar char="■"/>
              <a:defRPr b="0" i="0" sz="1900" u="none" cap="none" strike="noStrike">
                <a:solidFill>
                  <a:schemeClr val="dk2"/>
                </a:solidFill>
                <a:latin typeface="Proxima Nova"/>
                <a:ea typeface="Proxima Nova"/>
                <a:cs typeface="Proxima Nova"/>
                <a:sym typeface="Proxima Nova"/>
              </a:defRPr>
            </a:lvl9pPr>
          </a:lstStyle>
          <a:p/>
        </p:txBody>
      </p:sp>
      <p:sp>
        <p:nvSpPr>
          <p:cNvPr id="12" name="Google Shape;12;g25a42966df1_12_29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4.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5.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1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1.jpg"/><Relationship Id="rId4" Type="http://schemas.openxmlformats.org/officeDocument/2006/relationships/image" Target="../media/image22.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9.jpg"/><Relationship Id="rId4" Type="http://schemas.openxmlformats.org/officeDocument/2006/relationships/image" Target="../media/image26.jpg"/><Relationship Id="rId5" Type="http://schemas.openxmlformats.org/officeDocument/2006/relationships/image" Target="../media/image22.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0.jpg"/><Relationship Id="rId4" Type="http://schemas.openxmlformats.org/officeDocument/2006/relationships/image" Target="../media/image2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2.jpg"/><Relationship Id="rId4" Type="http://schemas.openxmlformats.org/officeDocument/2006/relationships/image" Target="../media/image22.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3.jpg"/><Relationship Id="rId4" Type="http://schemas.openxmlformats.org/officeDocument/2006/relationships/image" Target="../media/image25.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7.jpg"/><Relationship Id="rId4" Type="http://schemas.openxmlformats.org/officeDocument/2006/relationships/image" Target="../media/image15.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31.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F81BD"/>
        </a:solidFill>
      </p:bgPr>
    </p:bg>
    <p:spTree>
      <p:nvGrpSpPr>
        <p:cNvPr id="81" name="Shape 81"/>
        <p:cNvGrpSpPr/>
        <p:nvPr/>
      </p:nvGrpSpPr>
      <p:grpSpPr>
        <a:xfrm>
          <a:off x="0" y="0"/>
          <a:ext cx="0" cy="0"/>
          <a:chOff x="0" y="0"/>
          <a:chExt cx="0" cy="0"/>
        </a:xfrm>
      </p:grpSpPr>
      <p:sp>
        <p:nvSpPr>
          <p:cNvPr id="82" name="Google Shape;82;g25a42966df1_12_359"/>
          <p:cNvSpPr txBox="1"/>
          <p:nvPr>
            <p:ph type="title"/>
          </p:nvPr>
        </p:nvSpPr>
        <p:spPr>
          <a:xfrm>
            <a:off x="415600" y="3307400"/>
            <a:ext cx="10819200" cy="3261300"/>
          </a:xfrm>
          <a:prstGeom prst="rect">
            <a:avLst/>
          </a:prstGeom>
          <a:noFill/>
          <a:ln>
            <a:noFill/>
          </a:ln>
        </p:spPr>
        <p:txBody>
          <a:bodyPr anchorCtr="0" anchor="b" bIns="121900" lIns="121900" spcFirstLastPara="1" rIns="121900" wrap="square" tIns="121900">
            <a:normAutofit/>
          </a:bodyPr>
          <a:lstStyle/>
          <a:p>
            <a:pPr indent="0" lvl="0" marL="0" rtl="0" algn="l">
              <a:lnSpc>
                <a:spcPct val="100000"/>
              </a:lnSpc>
              <a:spcBef>
                <a:spcPts val="0"/>
              </a:spcBef>
              <a:spcAft>
                <a:spcPts val="0"/>
              </a:spcAft>
              <a:buSzPts val="9100"/>
              <a:buNone/>
            </a:pPr>
            <a:r>
              <a:rPr lang="en-US"/>
              <a:t>Burger Queen</a:t>
            </a:r>
            <a:endParaRPr/>
          </a:p>
        </p:txBody>
      </p:sp>
      <p:sp>
        <p:nvSpPr>
          <p:cNvPr id="83" name="Google Shape;83;g25a42966df1_12_35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84" name="Google Shape;84;g25a42966df1_12_359"/>
          <p:cNvSpPr txBox="1"/>
          <p:nvPr/>
        </p:nvSpPr>
        <p:spPr>
          <a:xfrm>
            <a:off x="7484075" y="712775"/>
            <a:ext cx="4284600" cy="73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300"/>
              <a:buFont typeface="Arial"/>
              <a:buNone/>
            </a:pPr>
            <a:r>
              <a:rPr b="0" i="0" lang="en-US" sz="3300" u="none" cap="none" strike="noStrike">
                <a:solidFill>
                  <a:schemeClr val="lt1"/>
                </a:solidFill>
                <a:latin typeface="Black Han Sans"/>
                <a:ea typeface="Black Han Sans"/>
                <a:cs typeface="Black Han Sans"/>
                <a:sym typeface="Black Han Sans"/>
              </a:rPr>
              <a:t>재퍼(JAPPER)</a:t>
            </a:r>
            <a:endParaRPr b="0" i="0" sz="3300" u="none" cap="none" strike="noStrike">
              <a:solidFill>
                <a:schemeClr val="lt1"/>
              </a:solidFill>
              <a:latin typeface="Black Han Sans"/>
              <a:ea typeface="Black Han Sans"/>
              <a:cs typeface="Black Han Sans"/>
              <a:sym typeface="Black Han Sans"/>
            </a:endParaRPr>
          </a:p>
          <a:p>
            <a:pPr indent="0" lvl="0" marL="0" marR="0" rtl="0" algn="l">
              <a:lnSpc>
                <a:spcPct val="150000"/>
              </a:lnSpc>
              <a:spcBef>
                <a:spcPts val="0"/>
              </a:spcBef>
              <a:spcAft>
                <a:spcPts val="0"/>
              </a:spcAft>
              <a:buClr>
                <a:srgbClr val="000000"/>
              </a:buClr>
              <a:buSzPts val="2100"/>
              <a:buFont typeface="Arial"/>
              <a:buNone/>
            </a:pPr>
            <a:r>
              <a:t/>
            </a:r>
            <a:endParaRPr b="1" i="0" sz="2100" u="none" cap="none" strike="noStrike">
              <a:solidFill>
                <a:schemeClr val="lt1"/>
              </a:solidFill>
              <a:latin typeface="IBM Plex Sans KR"/>
              <a:ea typeface="IBM Plex Sans KR"/>
              <a:cs typeface="IBM Plex Sans KR"/>
              <a:sym typeface="IBM Plex Sans KR"/>
            </a:endParaRPr>
          </a:p>
          <a:p>
            <a:pPr indent="0" lvl="0" marL="0" marR="0" rtl="0" algn="l">
              <a:lnSpc>
                <a:spcPct val="150000"/>
              </a:lnSpc>
              <a:spcBef>
                <a:spcPts val="0"/>
              </a:spcBef>
              <a:spcAft>
                <a:spcPts val="0"/>
              </a:spcAft>
              <a:buClr>
                <a:srgbClr val="000000"/>
              </a:buClr>
              <a:buSzPts val="2100"/>
              <a:buFont typeface="Arial"/>
              <a:buNone/>
            </a:pPr>
            <a:r>
              <a:rPr b="1" i="0" lang="en-US" sz="2100" u="none" cap="none" strike="noStrike">
                <a:solidFill>
                  <a:schemeClr val="lt1"/>
                </a:solidFill>
                <a:latin typeface="IBM Plex Sans KR"/>
                <a:ea typeface="IBM Plex Sans KR"/>
                <a:cs typeface="IBM Plex Sans KR"/>
                <a:sym typeface="IBM Plex Sans KR"/>
              </a:rPr>
              <a:t>      임재민 </a:t>
            </a:r>
            <a:endParaRPr b="1" i="0" sz="2100" u="none" cap="none" strike="noStrike">
              <a:solidFill>
                <a:schemeClr val="lt1"/>
              </a:solidFill>
              <a:latin typeface="IBM Plex Sans KR"/>
              <a:ea typeface="IBM Plex Sans KR"/>
              <a:cs typeface="IBM Plex Sans KR"/>
              <a:sym typeface="IBM Plex Sans KR"/>
            </a:endParaRPr>
          </a:p>
          <a:p>
            <a:pPr indent="0" lvl="0" marL="0" marR="0" rtl="0" algn="l">
              <a:lnSpc>
                <a:spcPct val="150000"/>
              </a:lnSpc>
              <a:spcBef>
                <a:spcPts val="0"/>
              </a:spcBef>
              <a:spcAft>
                <a:spcPts val="0"/>
              </a:spcAft>
              <a:buClr>
                <a:srgbClr val="000000"/>
              </a:buClr>
              <a:buSzPts val="2100"/>
              <a:buFont typeface="Arial"/>
              <a:buNone/>
            </a:pPr>
            <a:r>
              <a:rPr b="1" i="0" lang="en-US" sz="2100" u="none" cap="none" strike="noStrike">
                <a:solidFill>
                  <a:schemeClr val="lt1"/>
                </a:solidFill>
                <a:latin typeface="IBM Plex Sans KR"/>
                <a:ea typeface="IBM Plex Sans KR"/>
                <a:cs typeface="IBM Plex Sans KR"/>
                <a:sym typeface="IBM Plex Sans KR"/>
              </a:rPr>
              <a:t>      김상희  박세진  신희민  윤주형</a:t>
            </a:r>
            <a:endParaRPr b="1" i="0" sz="2100" u="none" cap="none" strike="noStrike">
              <a:solidFill>
                <a:schemeClr val="lt1"/>
              </a:solidFill>
              <a:latin typeface="IBM Plex Sans KR"/>
              <a:ea typeface="IBM Plex Sans KR"/>
              <a:cs typeface="IBM Plex Sans KR"/>
              <a:sym typeface="IBM Plex Sans KR"/>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318df13a64_0_9"/>
          <p:cNvSpPr txBox="1"/>
          <p:nvPr>
            <p:ph type="title"/>
          </p:nvPr>
        </p:nvSpPr>
        <p:spPr>
          <a:xfrm>
            <a:off x="481522" y="43585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DB 테이블 데이터 예시</a:t>
            </a:r>
            <a:endParaRPr>
              <a:solidFill>
                <a:schemeClr val="lt1"/>
              </a:solidFill>
              <a:latin typeface="Black Han Sans"/>
              <a:ea typeface="Black Han Sans"/>
              <a:cs typeface="Black Han Sans"/>
              <a:sym typeface="Black Han Sans"/>
            </a:endParaRPr>
          </a:p>
        </p:txBody>
      </p:sp>
      <p:pic>
        <p:nvPicPr>
          <p:cNvPr id="153" name="Google Shape;153;g2318df13a64_0_9"/>
          <p:cNvPicPr preferRelativeResize="0"/>
          <p:nvPr/>
        </p:nvPicPr>
        <p:blipFill rotWithShape="1">
          <a:blip r:embed="rId3">
            <a:alphaModFix/>
          </a:blip>
          <a:srcRect b="0" l="0" r="0" t="0"/>
          <a:stretch/>
        </p:blipFill>
        <p:spPr>
          <a:xfrm>
            <a:off x="826525" y="2144855"/>
            <a:ext cx="3552825" cy="3895725"/>
          </a:xfrm>
          <a:prstGeom prst="rect">
            <a:avLst/>
          </a:prstGeom>
          <a:noFill/>
          <a:ln>
            <a:noFill/>
          </a:ln>
        </p:spPr>
      </p:pic>
      <p:sp>
        <p:nvSpPr>
          <p:cNvPr id="154" name="Google Shape;154;g2318df13a64_0_9"/>
          <p:cNvSpPr txBox="1"/>
          <p:nvPr/>
        </p:nvSpPr>
        <p:spPr>
          <a:xfrm>
            <a:off x="826525" y="1480238"/>
            <a:ext cx="2639100" cy="34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KR"/>
                <a:ea typeface="IBM Plex Sans KR"/>
                <a:cs typeface="IBM Plex Sans KR"/>
                <a:sym typeface="IBM Plex Sans KR"/>
              </a:rPr>
              <a:t>상품(햄버거) 목록 테이블</a:t>
            </a:r>
            <a:endParaRPr b="1" i="0" sz="1800" u="none" cap="none" strike="noStrike">
              <a:solidFill>
                <a:srgbClr val="000000"/>
              </a:solidFill>
              <a:latin typeface="IBM Plex Sans KR"/>
              <a:ea typeface="IBM Plex Sans KR"/>
              <a:cs typeface="IBM Plex Sans KR"/>
              <a:sym typeface="IBM Plex Sans KR"/>
            </a:endParaRPr>
          </a:p>
        </p:txBody>
      </p:sp>
      <p:pic>
        <p:nvPicPr>
          <p:cNvPr id="155" name="Google Shape;155;g2318df13a64_0_9"/>
          <p:cNvPicPr preferRelativeResize="0"/>
          <p:nvPr/>
        </p:nvPicPr>
        <p:blipFill rotWithShape="1">
          <a:blip r:embed="rId4">
            <a:alphaModFix/>
          </a:blip>
          <a:srcRect b="0" l="0" r="0" t="0"/>
          <a:stretch/>
        </p:blipFill>
        <p:spPr>
          <a:xfrm>
            <a:off x="4808813" y="2144855"/>
            <a:ext cx="2371725" cy="1885950"/>
          </a:xfrm>
          <a:prstGeom prst="rect">
            <a:avLst/>
          </a:prstGeom>
          <a:noFill/>
          <a:ln>
            <a:noFill/>
          </a:ln>
        </p:spPr>
      </p:pic>
      <p:sp>
        <p:nvSpPr>
          <p:cNvPr id="156" name="Google Shape;156;g2318df13a64_0_9"/>
          <p:cNvSpPr txBox="1"/>
          <p:nvPr/>
        </p:nvSpPr>
        <p:spPr>
          <a:xfrm>
            <a:off x="4808813" y="1480250"/>
            <a:ext cx="2530800" cy="40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KR"/>
                <a:ea typeface="IBM Plex Sans KR"/>
                <a:cs typeface="IBM Plex Sans KR"/>
                <a:sym typeface="IBM Plex Sans KR"/>
              </a:rPr>
              <a:t>상품(음료) 목록 테이블</a:t>
            </a:r>
            <a:endParaRPr b="1" i="0" sz="1800" u="none" cap="none" strike="noStrike">
              <a:solidFill>
                <a:srgbClr val="000000"/>
              </a:solidFill>
              <a:latin typeface="IBM Plex Sans KR"/>
              <a:ea typeface="IBM Plex Sans KR"/>
              <a:cs typeface="IBM Plex Sans KR"/>
              <a:sym typeface="IBM Plex Sans KR"/>
            </a:endParaRPr>
          </a:p>
        </p:txBody>
      </p:sp>
      <p:pic>
        <p:nvPicPr>
          <p:cNvPr id="157" name="Google Shape;157;g2318df13a64_0_9"/>
          <p:cNvPicPr preferRelativeResize="0"/>
          <p:nvPr/>
        </p:nvPicPr>
        <p:blipFill rotWithShape="1">
          <a:blip r:embed="rId5">
            <a:alphaModFix/>
          </a:blip>
          <a:srcRect b="0" l="0" r="0" t="0"/>
          <a:stretch/>
        </p:blipFill>
        <p:spPr>
          <a:xfrm>
            <a:off x="7855650" y="2144855"/>
            <a:ext cx="2590800" cy="2286000"/>
          </a:xfrm>
          <a:prstGeom prst="rect">
            <a:avLst/>
          </a:prstGeom>
          <a:noFill/>
          <a:ln>
            <a:noFill/>
          </a:ln>
        </p:spPr>
      </p:pic>
      <p:sp>
        <p:nvSpPr>
          <p:cNvPr id="158" name="Google Shape;158;g2318df13a64_0_9"/>
          <p:cNvSpPr txBox="1"/>
          <p:nvPr/>
        </p:nvSpPr>
        <p:spPr>
          <a:xfrm>
            <a:off x="7855650" y="1480250"/>
            <a:ext cx="2590800" cy="40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KR"/>
                <a:ea typeface="IBM Plex Sans KR"/>
                <a:cs typeface="IBM Plex Sans KR"/>
                <a:sym typeface="IBM Plex Sans KR"/>
              </a:rPr>
              <a:t>상품(사이드) 목록 테이블</a:t>
            </a:r>
            <a:endParaRPr b="1" i="0" sz="1800" u="none" cap="none" strike="noStrike">
              <a:solidFill>
                <a:srgbClr val="000000"/>
              </a:solidFill>
              <a:latin typeface="IBM Plex Sans KR"/>
              <a:ea typeface="IBM Plex Sans KR"/>
              <a:cs typeface="IBM Plex Sans KR"/>
              <a:sym typeface="IBM Plex Sans K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3197ece736_0_48"/>
          <p:cNvSpPr txBox="1"/>
          <p:nvPr>
            <p:ph type="title"/>
          </p:nvPr>
        </p:nvSpPr>
        <p:spPr>
          <a:xfrm>
            <a:off x="383397" y="2286628"/>
            <a:ext cx="11425200" cy="84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Malgun Gothic"/>
              <a:buNone/>
            </a:pPr>
            <a:r>
              <a:rPr lang="en-US" sz="5000">
                <a:latin typeface="Black Han Sans"/>
                <a:ea typeface="Black Han Sans"/>
                <a:cs typeface="Black Han Sans"/>
                <a:sym typeface="Black Han Sans"/>
              </a:rPr>
              <a:t>주요  SQL</a:t>
            </a:r>
            <a:endParaRPr sz="5000">
              <a:latin typeface="Black Han Sans"/>
              <a:ea typeface="Black Han Sans"/>
              <a:cs typeface="Black Han Sans"/>
              <a:sym typeface="Black Ha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5"/>
          <p:cNvSpPr txBox="1"/>
          <p:nvPr/>
        </p:nvSpPr>
        <p:spPr>
          <a:xfrm>
            <a:off x="5934450" y="5362500"/>
            <a:ext cx="5253600" cy="72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
          <p:cNvSpPr txBox="1"/>
          <p:nvPr/>
        </p:nvSpPr>
        <p:spPr>
          <a:xfrm>
            <a:off x="5934450" y="4611987"/>
            <a:ext cx="5253600" cy="72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txBox="1"/>
          <p:nvPr/>
        </p:nvSpPr>
        <p:spPr>
          <a:xfrm>
            <a:off x="5934450" y="3878802"/>
            <a:ext cx="5253600" cy="72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
          <p:cNvSpPr txBox="1"/>
          <p:nvPr/>
        </p:nvSpPr>
        <p:spPr>
          <a:xfrm>
            <a:off x="5934450" y="3160718"/>
            <a:ext cx="5253600" cy="72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
          <p:cNvSpPr txBox="1"/>
          <p:nvPr/>
        </p:nvSpPr>
        <p:spPr>
          <a:xfrm>
            <a:off x="5934450" y="2444959"/>
            <a:ext cx="5253600" cy="72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
          <p:cNvSpPr txBox="1"/>
          <p:nvPr/>
        </p:nvSpPr>
        <p:spPr>
          <a:xfrm>
            <a:off x="5934450" y="1714300"/>
            <a:ext cx="5253600" cy="72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
          <p:cNvSpPr txBox="1"/>
          <p:nvPr/>
        </p:nvSpPr>
        <p:spPr>
          <a:xfrm>
            <a:off x="381988" y="3180593"/>
            <a:ext cx="5536200" cy="72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
          <p:cNvSpPr txBox="1"/>
          <p:nvPr/>
        </p:nvSpPr>
        <p:spPr>
          <a:xfrm>
            <a:off x="381975" y="1724344"/>
            <a:ext cx="5536200" cy="72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
          <p:cNvSpPr txBox="1"/>
          <p:nvPr>
            <p:ph type="title"/>
          </p:nvPr>
        </p:nvSpPr>
        <p:spPr>
          <a:xfrm>
            <a:off x="449747" y="4488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주요 SQL</a:t>
            </a:r>
            <a:endParaRPr>
              <a:solidFill>
                <a:schemeClr val="lt1"/>
              </a:solidFill>
              <a:latin typeface="Black Han Sans"/>
              <a:ea typeface="Black Han Sans"/>
              <a:cs typeface="Black Han Sans"/>
              <a:sym typeface="Black Han Sans"/>
            </a:endParaRPr>
          </a:p>
        </p:txBody>
      </p:sp>
      <p:sp>
        <p:nvSpPr>
          <p:cNvPr id="177" name="Google Shape;177;p5"/>
          <p:cNvSpPr txBox="1"/>
          <p:nvPr/>
        </p:nvSpPr>
        <p:spPr>
          <a:xfrm>
            <a:off x="376475" y="1395950"/>
            <a:ext cx="2147100" cy="330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IBM Plex Sans KR"/>
                <a:ea typeface="IBM Plex Sans KR"/>
                <a:cs typeface="IBM Plex Sans KR"/>
                <a:sym typeface="IBM Plex Sans KR"/>
              </a:rPr>
              <a:t>햄버거 메뉴, 가격  SQL</a:t>
            </a:r>
            <a:endParaRPr b="1" i="0" sz="1500" u="none" cap="none" strike="noStrike">
              <a:solidFill>
                <a:srgbClr val="000000"/>
              </a:solidFill>
              <a:latin typeface="IBM Plex Sans KR"/>
              <a:ea typeface="IBM Plex Sans KR"/>
              <a:cs typeface="IBM Plex Sans KR"/>
              <a:sym typeface="IBM Plex Sans KR"/>
            </a:endParaRPr>
          </a:p>
        </p:txBody>
      </p:sp>
      <p:sp>
        <p:nvSpPr>
          <p:cNvPr id="178" name="Google Shape;178;p5"/>
          <p:cNvSpPr txBox="1"/>
          <p:nvPr/>
        </p:nvSpPr>
        <p:spPr>
          <a:xfrm>
            <a:off x="376475" y="1834000"/>
            <a:ext cx="2147100" cy="27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햄버거 전체 메뉴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179" name="Google Shape;179;p5"/>
          <p:cNvSpPr txBox="1"/>
          <p:nvPr/>
        </p:nvSpPr>
        <p:spPr>
          <a:xfrm>
            <a:off x="376475" y="2544757"/>
            <a:ext cx="1746000" cy="27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햄버거 이름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180" name="Google Shape;180;p5"/>
          <p:cNvSpPr txBox="1"/>
          <p:nvPr/>
        </p:nvSpPr>
        <p:spPr>
          <a:xfrm>
            <a:off x="381975" y="2459348"/>
            <a:ext cx="5536200" cy="72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
          <p:cNvSpPr txBox="1"/>
          <p:nvPr/>
        </p:nvSpPr>
        <p:spPr>
          <a:xfrm>
            <a:off x="381688" y="3272886"/>
            <a:ext cx="1746000" cy="27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햄버거 가격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182" name="Google Shape;182;p5"/>
          <p:cNvSpPr txBox="1"/>
          <p:nvPr/>
        </p:nvSpPr>
        <p:spPr>
          <a:xfrm>
            <a:off x="382000" y="3916250"/>
            <a:ext cx="5536200" cy="690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txBox="1"/>
          <p:nvPr/>
        </p:nvSpPr>
        <p:spPr>
          <a:xfrm>
            <a:off x="376501" y="3924825"/>
            <a:ext cx="1915800" cy="27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한가지 메뉴 가격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184" name="Google Shape;184;p5"/>
          <p:cNvSpPr txBox="1"/>
          <p:nvPr/>
        </p:nvSpPr>
        <p:spPr>
          <a:xfrm>
            <a:off x="5912675" y="1395950"/>
            <a:ext cx="3016200" cy="330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IBM Plex Sans KR"/>
                <a:ea typeface="IBM Plex Sans KR"/>
                <a:cs typeface="IBM Plex Sans KR"/>
                <a:sym typeface="IBM Plex Sans KR"/>
              </a:rPr>
              <a:t>사이드 메뉴 세트, 단품 여부  SQL</a:t>
            </a:r>
            <a:endParaRPr b="1" i="0" sz="1500" u="none" cap="none" strike="noStrike">
              <a:solidFill>
                <a:srgbClr val="000000"/>
              </a:solidFill>
              <a:latin typeface="IBM Plex Sans KR"/>
              <a:ea typeface="IBM Plex Sans KR"/>
              <a:cs typeface="IBM Plex Sans KR"/>
              <a:sym typeface="IBM Plex Sans KR"/>
            </a:endParaRPr>
          </a:p>
        </p:txBody>
      </p:sp>
      <p:sp>
        <p:nvSpPr>
          <p:cNvPr id="185" name="Google Shape;185;p5"/>
          <p:cNvSpPr txBox="1"/>
          <p:nvPr/>
        </p:nvSpPr>
        <p:spPr>
          <a:xfrm>
            <a:off x="5912675" y="1834000"/>
            <a:ext cx="2002500" cy="27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사이드 전체 메뉴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186" name="Google Shape;186;p5"/>
          <p:cNvSpPr txBox="1"/>
          <p:nvPr/>
        </p:nvSpPr>
        <p:spPr>
          <a:xfrm>
            <a:off x="5912675" y="2534723"/>
            <a:ext cx="1746000" cy="27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단품 이름 전체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187" name="Google Shape;187;p5"/>
          <p:cNvSpPr txBox="1"/>
          <p:nvPr/>
        </p:nvSpPr>
        <p:spPr>
          <a:xfrm>
            <a:off x="5912675" y="3262852"/>
            <a:ext cx="1746000" cy="27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세트 이름 전체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188" name="Google Shape;188;p5"/>
          <p:cNvSpPr txBox="1"/>
          <p:nvPr/>
        </p:nvSpPr>
        <p:spPr>
          <a:xfrm>
            <a:off x="5912675" y="3990981"/>
            <a:ext cx="1746000" cy="27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단품 가격 전체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189" name="Google Shape;189;p5"/>
          <p:cNvSpPr txBox="1"/>
          <p:nvPr/>
        </p:nvSpPr>
        <p:spPr>
          <a:xfrm>
            <a:off x="5912675" y="4719110"/>
            <a:ext cx="1746000" cy="27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세트 가격 전체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190" name="Google Shape;190;p5"/>
          <p:cNvSpPr txBox="1"/>
          <p:nvPr/>
        </p:nvSpPr>
        <p:spPr>
          <a:xfrm>
            <a:off x="5912675" y="5447250"/>
            <a:ext cx="2147100" cy="27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한가지 메뉴 가격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191" name="Google Shape;191;p5"/>
          <p:cNvSpPr txBox="1"/>
          <p:nvPr/>
        </p:nvSpPr>
        <p:spPr>
          <a:xfrm>
            <a:off x="2292300" y="4614400"/>
            <a:ext cx="1618200" cy="395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chemeClr val="dk1"/>
              </a:buClr>
              <a:buSzPts val="1100"/>
              <a:buFont typeface="Arial"/>
              <a:buNone/>
            </a:pPr>
            <a:r>
              <a:rPr b="1" i="0" lang="en-US" sz="1400" u="none" cap="none" strike="noStrike">
                <a:solidFill>
                  <a:schemeClr val="dk1"/>
                </a:solidFill>
                <a:highlight>
                  <a:schemeClr val="lt1"/>
                </a:highlight>
                <a:latin typeface="Arial"/>
                <a:ea typeface="Arial"/>
                <a:cs typeface="Arial"/>
                <a:sym typeface="Arial"/>
              </a:rPr>
              <a:t>HamburgerDAO</a:t>
            </a:r>
            <a:endParaRPr b="1" i="0" sz="14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txBox="1"/>
          <p:nvPr/>
        </p:nvSpPr>
        <p:spPr>
          <a:xfrm>
            <a:off x="7797375" y="6113025"/>
            <a:ext cx="1493100" cy="395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chemeClr val="lt1"/>
                </a:highlight>
                <a:latin typeface="Arial"/>
                <a:ea typeface="Arial"/>
                <a:cs typeface="Arial"/>
                <a:sym typeface="Arial"/>
              </a:rPr>
              <a:t>SideMenuDAO</a:t>
            </a:r>
            <a:endParaRPr b="1" i="0" sz="1400" u="none" cap="none" strike="noStrike">
              <a:solidFill>
                <a:schemeClr val="dk1"/>
              </a:solidFill>
              <a:highlight>
                <a:schemeClr val="lt1"/>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
          <p:cNvSpPr txBox="1"/>
          <p:nvPr/>
        </p:nvSpPr>
        <p:spPr>
          <a:xfrm>
            <a:off x="527900" y="2196900"/>
            <a:ext cx="4724400" cy="16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94" name="Google Shape;194;p5"/>
          <p:cNvSpPr txBox="1"/>
          <p:nvPr/>
        </p:nvSpPr>
        <p:spPr>
          <a:xfrm>
            <a:off x="365900" y="2081150"/>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HAMBURGER </a:t>
            </a:r>
            <a:r>
              <a:rPr b="1" i="0" lang="en-US" sz="1200" u="none" cap="none" strike="noStrike">
                <a:solidFill>
                  <a:srgbClr val="800000"/>
                </a:solidFill>
                <a:highlight>
                  <a:srgbClr val="E8F2FE"/>
                </a:highlight>
                <a:latin typeface="Arial"/>
                <a:ea typeface="Arial"/>
                <a:cs typeface="Arial"/>
                <a:sym typeface="Arial"/>
              </a:rPr>
              <a:t>ORDER</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BY</a:t>
            </a:r>
            <a:r>
              <a:rPr b="0" i="0" lang="en-US" sz="1200" u="none" cap="none" strike="noStrike">
                <a:solidFill>
                  <a:srgbClr val="000000"/>
                </a:solidFill>
                <a:highlight>
                  <a:srgbClr val="E8F2FE"/>
                </a:highlight>
                <a:latin typeface="Arial"/>
                <a:ea typeface="Arial"/>
                <a:cs typeface="Arial"/>
                <a:sym typeface="Arial"/>
              </a:rPr>
              <a:t> h_name</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195" name="Google Shape;195;p5"/>
          <p:cNvSpPr txBox="1"/>
          <p:nvPr/>
        </p:nvSpPr>
        <p:spPr>
          <a:xfrm>
            <a:off x="365900" y="3509975"/>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h_price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HAMBURGER </a:t>
            </a:r>
            <a:r>
              <a:rPr b="1" i="0" lang="en-US" sz="1200" u="none" cap="none" strike="noStrike">
                <a:solidFill>
                  <a:srgbClr val="800000"/>
                </a:solidFill>
                <a:highlight>
                  <a:srgbClr val="E8F2FE"/>
                </a:highlight>
                <a:latin typeface="Arial"/>
                <a:ea typeface="Arial"/>
                <a:cs typeface="Arial"/>
                <a:sym typeface="Arial"/>
              </a:rPr>
              <a:t>ORDER</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BY</a:t>
            </a:r>
            <a:r>
              <a:rPr b="0" i="0" lang="en-US" sz="1200" u="none" cap="none" strike="noStrike">
                <a:solidFill>
                  <a:srgbClr val="000000"/>
                </a:solidFill>
                <a:highlight>
                  <a:srgbClr val="E8F2FE"/>
                </a:highlight>
                <a:latin typeface="Arial"/>
                <a:ea typeface="Arial"/>
                <a:cs typeface="Arial"/>
                <a:sym typeface="Arial"/>
              </a:rPr>
              <a:t> h_name</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196" name="Google Shape;196;p5"/>
          <p:cNvSpPr txBox="1"/>
          <p:nvPr/>
        </p:nvSpPr>
        <p:spPr>
          <a:xfrm>
            <a:off x="365900" y="2793550"/>
            <a:ext cx="52881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DISTINCT</a:t>
            </a:r>
            <a:r>
              <a:rPr b="0" i="0" lang="en-US" sz="1200" u="none" cap="none" strike="noStrike">
                <a:solidFill>
                  <a:srgbClr val="000000"/>
                </a:solidFill>
                <a:highlight>
                  <a:srgbClr val="E8F2FE"/>
                </a:highlight>
                <a:latin typeface="Arial"/>
                <a:ea typeface="Arial"/>
                <a:cs typeface="Arial"/>
                <a:sym typeface="Arial"/>
              </a:rPr>
              <a:t> h_name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HAMBURGER </a:t>
            </a:r>
            <a:r>
              <a:rPr b="1" i="0" lang="en-US" sz="1200" u="none" cap="none" strike="noStrike">
                <a:solidFill>
                  <a:srgbClr val="800000"/>
                </a:solidFill>
                <a:highlight>
                  <a:srgbClr val="E8F2FE"/>
                </a:highlight>
                <a:latin typeface="Arial"/>
                <a:ea typeface="Arial"/>
                <a:cs typeface="Arial"/>
                <a:sym typeface="Arial"/>
              </a:rPr>
              <a:t>ORDER</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BY</a:t>
            </a:r>
            <a:r>
              <a:rPr b="0" i="0" lang="en-US" sz="1200" u="none" cap="none" strike="noStrike">
                <a:solidFill>
                  <a:srgbClr val="000000"/>
                </a:solidFill>
                <a:highlight>
                  <a:srgbClr val="E8F2FE"/>
                </a:highlight>
                <a:latin typeface="Arial"/>
                <a:ea typeface="Arial"/>
                <a:cs typeface="Arial"/>
                <a:sym typeface="Arial"/>
              </a:rPr>
              <a:t> h_name</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197" name="Google Shape;197;p5"/>
          <p:cNvSpPr txBox="1"/>
          <p:nvPr/>
        </p:nvSpPr>
        <p:spPr>
          <a:xfrm>
            <a:off x="350325" y="4195450"/>
            <a:ext cx="55995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h_price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HAMBURGER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h_name = ? </a:t>
            </a:r>
            <a:r>
              <a:rPr b="1" i="0" lang="en-US" sz="1200" u="none" cap="none" strike="noStrike">
                <a:solidFill>
                  <a:srgbClr val="800000"/>
                </a:solidFill>
                <a:highlight>
                  <a:srgbClr val="E8F2FE"/>
                </a:highlight>
                <a:latin typeface="Arial"/>
                <a:ea typeface="Arial"/>
                <a:cs typeface="Arial"/>
                <a:sym typeface="Arial"/>
              </a:rPr>
              <a:t>AND</a:t>
            </a:r>
            <a:r>
              <a:rPr b="0" i="0" lang="en-US" sz="1200" u="none" cap="none" strike="noStrike">
                <a:solidFill>
                  <a:srgbClr val="000000"/>
                </a:solidFill>
                <a:highlight>
                  <a:srgbClr val="E8F2FE"/>
                </a:highlight>
                <a:latin typeface="Arial"/>
                <a:ea typeface="Arial"/>
                <a:cs typeface="Arial"/>
                <a:sym typeface="Arial"/>
              </a:rPr>
              <a:t> h_option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198" name="Google Shape;198;p5"/>
          <p:cNvSpPr txBox="1"/>
          <p:nvPr/>
        </p:nvSpPr>
        <p:spPr>
          <a:xfrm>
            <a:off x="5912675" y="2057150"/>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SIDEMENU</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199" name="Google Shape;199;p5"/>
          <p:cNvSpPr txBox="1"/>
          <p:nvPr/>
        </p:nvSpPr>
        <p:spPr>
          <a:xfrm>
            <a:off x="5899875" y="2762738"/>
            <a:ext cx="54003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s_name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SIDEMENU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s_name </a:t>
            </a:r>
            <a:r>
              <a:rPr b="1" i="0" lang="en-US" sz="1200" u="none" cap="none" strike="noStrike">
                <a:solidFill>
                  <a:srgbClr val="800000"/>
                </a:solidFill>
                <a:highlight>
                  <a:srgbClr val="E8F2FE"/>
                </a:highlight>
                <a:latin typeface="Arial"/>
                <a:ea typeface="Arial"/>
                <a:cs typeface="Arial"/>
                <a:sym typeface="Arial"/>
              </a:rPr>
              <a:t>NOT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LIKE</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8000"/>
                </a:solidFill>
                <a:highlight>
                  <a:srgbClr val="E8F2FE"/>
                </a:highlight>
                <a:latin typeface="Arial"/>
                <a:ea typeface="Arial"/>
                <a:cs typeface="Arial"/>
                <a:sym typeface="Arial"/>
              </a:rPr>
              <a:t>'SET%'</a:t>
            </a:r>
            <a:r>
              <a:rPr b="0" i="0" lang="en-US" sz="1200" u="none" cap="none" strike="noStrike">
                <a:solidFill>
                  <a:srgbClr val="000000"/>
                </a:solidFill>
                <a:highlight>
                  <a:srgbClr val="E8F2FE"/>
                </a:highlight>
                <a:latin typeface="Arial"/>
                <a:ea typeface="Arial"/>
                <a:cs typeface="Arial"/>
                <a:sym typeface="Arial"/>
              </a:rPr>
              <a:t>)</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00" name="Google Shape;200;p5"/>
          <p:cNvSpPr txBox="1"/>
          <p:nvPr/>
        </p:nvSpPr>
        <p:spPr>
          <a:xfrm>
            <a:off x="5912675" y="3488488"/>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s_name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SIDEMENU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s_name </a:t>
            </a:r>
            <a:r>
              <a:rPr b="1" i="0" lang="en-US" sz="1200" u="none" cap="none" strike="noStrike">
                <a:solidFill>
                  <a:srgbClr val="800000"/>
                </a:solidFill>
                <a:highlight>
                  <a:srgbClr val="E8F2FE"/>
                </a:highlight>
                <a:latin typeface="Arial"/>
                <a:ea typeface="Arial"/>
                <a:cs typeface="Arial"/>
                <a:sym typeface="Arial"/>
              </a:rPr>
              <a:t>LIKE</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8000"/>
                </a:solidFill>
                <a:highlight>
                  <a:srgbClr val="E8F2FE"/>
                </a:highlight>
                <a:latin typeface="Arial"/>
                <a:ea typeface="Arial"/>
                <a:cs typeface="Arial"/>
                <a:sym typeface="Arial"/>
              </a:rPr>
              <a:t>'SET%'</a:t>
            </a:r>
            <a:r>
              <a:rPr b="0" i="0" lang="en-US" sz="1200" u="none" cap="none" strike="noStrike">
                <a:solidFill>
                  <a:srgbClr val="000000"/>
                </a:solidFill>
                <a:highlight>
                  <a:srgbClr val="E8F2FE"/>
                </a:highlight>
                <a:latin typeface="Arial"/>
                <a:ea typeface="Arial"/>
                <a:cs typeface="Arial"/>
                <a:sym typeface="Arial"/>
              </a:rPr>
              <a:t>)</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01" name="Google Shape;201;p5"/>
          <p:cNvSpPr txBox="1"/>
          <p:nvPr/>
        </p:nvSpPr>
        <p:spPr>
          <a:xfrm>
            <a:off x="5899875" y="4247150"/>
            <a:ext cx="52881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s_price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SIDEMENU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s_name </a:t>
            </a:r>
            <a:r>
              <a:rPr b="1" i="0" lang="en-US" sz="1200" u="none" cap="none" strike="noStrike">
                <a:solidFill>
                  <a:srgbClr val="800000"/>
                </a:solidFill>
                <a:highlight>
                  <a:srgbClr val="E8F2FE"/>
                </a:highlight>
                <a:latin typeface="Arial"/>
                <a:ea typeface="Arial"/>
                <a:cs typeface="Arial"/>
                <a:sym typeface="Arial"/>
              </a:rPr>
              <a:t>NOT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LIKE</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8000"/>
                </a:solidFill>
                <a:highlight>
                  <a:srgbClr val="E8F2FE"/>
                </a:highlight>
                <a:latin typeface="Arial"/>
                <a:ea typeface="Arial"/>
                <a:cs typeface="Arial"/>
                <a:sym typeface="Arial"/>
              </a:rPr>
              <a:t>'SET%'</a:t>
            </a:r>
            <a:r>
              <a:rPr b="0" i="0" lang="en-US" sz="1200" u="none" cap="none" strike="noStrike">
                <a:solidFill>
                  <a:srgbClr val="000000"/>
                </a:solidFill>
                <a:highlight>
                  <a:srgbClr val="E8F2FE"/>
                </a:highlight>
                <a:latin typeface="Arial"/>
                <a:ea typeface="Arial"/>
                <a:cs typeface="Arial"/>
                <a:sym typeface="Arial"/>
              </a:rPr>
              <a:t>)</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02" name="Google Shape;202;p5"/>
          <p:cNvSpPr txBox="1"/>
          <p:nvPr/>
        </p:nvSpPr>
        <p:spPr>
          <a:xfrm>
            <a:off x="5912675" y="4960888"/>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s_price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SIDEMENU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s_name </a:t>
            </a:r>
            <a:r>
              <a:rPr b="1" i="0" lang="en-US" sz="1200" u="none" cap="none" strike="noStrike">
                <a:solidFill>
                  <a:srgbClr val="800000"/>
                </a:solidFill>
                <a:highlight>
                  <a:srgbClr val="E8F2FE"/>
                </a:highlight>
                <a:latin typeface="Arial"/>
                <a:ea typeface="Arial"/>
                <a:cs typeface="Arial"/>
                <a:sym typeface="Arial"/>
              </a:rPr>
              <a:t>LIKE</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8000"/>
                </a:solidFill>
                <a:highlight>
                  <a:srgbClr val="E8F2FE"/>
                </a:highlight>
                <a:latin typeface="Arial"/>
                <a:ea typeface="Arial"/>
                <a:cs typeface="Arial"/>
                <a:sym typeface="Arial"/>
              </a:rPr>
              <a:t>'SET%'</a:t>
            </a:r>
            <a:r>
              <a:rPr b="0" i="0" lang="en-US" sz="1200" u="none" cap="none" strike="noStrike">
                <a:solidFill>
                  <a:srgbClr val="000000"/>
                </a:solidFill>
                <a:highlight>
                  <a:srgbClr val="E8F2FE"/>
                </a:highlight>
                <a:latin typeface="Arial"/>
                <a:ea typeface="Arial"/>
                <a:cs typeface="Arial"/>
                <a:sym typeface="Arial"/>
              </a:rPr>
              <a:t>)</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03" name="Google Shape;203;p5"/>
          <p:cNvSpPr txBox="1"/>
          <p:nvPr/>
        </p:nvSpPr>
        <p:spPr>
          <a:xfrm>
            <a:off x="5912675" y="5690163"/>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s_price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SIDEMENU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s_name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5a42966df1_7_198"/>
          <p:cNvSpPr txBox="1"/>
          <p:nvPr/>
        </p:nvSpPr>
        <p:spPr>
          <a:xfrm>
            <a:off x="5912688" y="4787100"/>
            <a:ext cx="5536200" cy="66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25a42966df1_7_198"/>
          <p:cNvSpPr txBox="1"/>
          <p:nvPr/>
        </p:nvSpPr>
        <p:spPr>
          <a:xfrm>
            <a:off x="5912688" y="4143638"/>
            <a:ext cx="5536200" cy="66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25a42966df1_7_198"/>
          <p:cNvSpPr txBox="1"/>
          <p:nvPr/>
        </p:nvSpPr>
        <p:spPr>
          <a:xfrm>
            <a:off x="5912688" y="3469200"/>
            <a:ext cx="5536200" cy="66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25a42966df1_7_198"/>
          <p:cNvSpPr txBox="1"/>
          <p:nvPr/>
        </p:nvSpPr>
        <p:spPr>
          <a:xfrm>
            <a:off x="5912700" y="2743850"/>
            <a:ext cx="5536200" cy="725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25a42966df1_7_198"/>
          <p:cNvSpPr txBox="1"/>
          <p:nvPr/>
        </p:nvSpPr>
        <p:spPr>
          <a:xfrm>
            <a:off x="5912688" y="2082775"/>
            <a:ext cx="5536200" cy="66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25a42966df1_7_198"/>
          <p:cNvSpPr txBox="1"/>
          <p:nvPr/>
        </p:nvSpPr>
        <p:spPr>
          <a:xfrm>
            <a:off x="5912688" y="1433375"/>
            <a:ext cx="5536200" cy="66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25a42966df1_7_198"/>
          <p:cNvSpPr txBox="1"/>
          <p:nvPr/>
        </p:nvSpPr>
        <p:spPr>
          <a:xfrm>
            <a:off x="376475" y="5442650"/>
            <a:ext cx="5536200" cy="1003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25a42966df1_7_198"/>
          <p:cNvSpPr txBox="1"/>
          <p:nvPr/>
        </p:nvSpPr>
        <p:spPr>
          <a:xfrm>
            <a:off x="376475" y="4779038"/>
            <a:ext cx="5536200" cy="66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25a42966df1_7_198"/>
          <p:cNvSpPr txBox="1"/>
          <p:nvPr/>
        </p:nvSpPr>
        <p:spPr>
          <a:xfrm>
            <a:off x="376475" y="4122213"/>
            <a:ext cx="5536200" cy="66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25a42966df1_7_198"/>
          <p:cNvSpPr txBox="1"/>
          <p:nvPr/>
        </p:nvSpPr>
        <p:spPr>
          <a:xfrm>
            <a:off x="376475" y="3457163"/>
            <a:ext cx="5536200" cy="66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25a42966df1_7_198"/>
          <p:cNvSpPr txBox="1"/>
          <p:nvPr/>
        </p:nvSpPr>
        <p:spPr>
          <a:xfrm>
            <a:off x="376475" y="2735075"/>
            <a:ext cx="5536200" cy="725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25a42966df1_7_198"/>
          <p:cNvSpPr txBox="1"/>
          <p:nvPr/>
        </p:nvSpPr>
        <p:spPr>
          <a:xfrm>
            <a:off x="376475" y="2089913"/>
            <a:ext cx="5536200" cy="66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25a42966df1_7_198"/>
          <p:cNvSpPr txBox="1"/>
          <p:nvPr/>
        </p:nvSpPr>
        <p:spPr>
          <a:xfrm>
            <a:off x="376475" y="1433375"/>
            <a:ext cx="5536200" cy="66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25a42966df1_7_198"/>
          <p:cNvSpPr txBox="1"/>
          <p:nvPr>
            <p:ph type="title"/>
          </p:nvPr>
        </p:nvSpPr>
        <p:spPr>
          <a:xfrm>
            <a:off x="452672" y="44875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주요 SQL</a:t>
            </a:r>
            <a:endParaRPr>
              <a:solidFill>
                <a:schemeClr val="lt1"/>
              </a:solidFill>
              <a:latin typeface="Black Han Sans"/>
              <a:ea typeface="Black Han Sans"/>
              <a:cs typeface="Black Han Sans"/>
              <a:sym typeface="Black Han Sans"/>
            </a:endParaRPr>
          </a:p>
        </p:txBody>
      </p:sp>
      <p:sp>
        <p:nvSpPr>
          <p:cNvPr id="222" name="Google Shape;222;g25a42966df1_7_198"/>
          <p:cNvSpPr txBox="1"/>
          <p:nvPr/>
        </p:nvSpPr>
        <p:spPr>
          <a:xfrm>
            <a:off x="376475" y="1111900"/>
            <a:ext cx="1330200" cy="314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IBM Plex Sans KR Medium"/>
                <a:ea typeface="IBM Plex Sans KR Medium"/>
                <a:cs typeface="IBM Plex Sans KR Medium"/>
                <a:sym typeface="IBM Plex Sans KR Medium"/>
              </a:rPr>
              <a:t>장바구니  SQL</a:t>
            </a:r>
            <a:endParaRPr b="0" i="0" sz="1500" u="none" cap="none" strike="noStrike">
              <a:solidFill>
                <a:srgbClr val="000000"/>
              </a:solidFill>
              <a:latin typeface="IBM Plex Sans KR Medium"/>
              <a:ea typeface="IBM Plex Sans KR Medium"/>
              <a:cs typeface="IBM Plex Sans KR Medium"/>
              <a:sym typeface="IBM Plex Sans KR Medium"/>
            </a:endParaRPr>
          </a:p>
        </p:txBody>
      </p:sp>
      <p:sp>
        <p:nvSpPr>
          <p:cNvPr id="223" name="Google Shape;223;g25a42966df1_7_198"/>
          <p:cNvSpPr txBox="1"/>
          <p:nvPr/>
        </p:nvSpPr>
        <p:spPr>
          <a:xfrm>
            <a:off x="376475" y="1477750"/>
            <a:ext cx="23772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전체 메뉴 추가 SQL *프로시저*</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24" name="Google Shape;224;g25a42966df1_7_198"/>
          <p:cNvSpPr txBox="1"/>
          <p:nvPr/>
        </p:nvSpPr>
        <p:spPr>
          <a:xfrm>
            <a:off x="376475" y="2152450"/>
            <a:ext cx="29322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사이드 메뉴만 추가하는 SQL *프로시저*</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25" name="Google Shape;225;g25a42966df1_7_198"/>
          <p:cNvSpPr txBox="1"/>
          <p:nvPr/>
        </p:nvSpPr>
        <p:spPr>
          <a:xfrm>
            <a:off x="381700" y="2843650"/>
            <a:ext cx="24957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음료만 추가하는 SQL *프로시저*</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26" name="Google Shape;226;g25a42966df1_7_198"/>
          <p:cNvSpPr txBox="1"/>
          <p:nvPr/>
        </p:nvSpPr>
        <p:spPr>
          <a:xfrm>
            <a:off x="376488" y="3534850"/>
            <a:ext cx="17460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장바구니에서 삭제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27" name="Google Shape;227;g25a42966df1_7_198"/>
          <p:cNvSpPr txBox="1"/>
          <p:nvPr/>
        </p:nvSpPr>
        <p:spPr>
          <a:xfrm>
            <a:off x="5912700" y="1111900"/>
            <a:ext cx="2118000" cy="314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음료  세트, 단품 여부  SQL</a:t>
            </a:r>
            <a:endParaRPr b="1" i="0" sz="1200" u="none" cap="none" strike="noStrike">
              <a:solidFill>
                <a:srgbClr val="000000"/>
              </a:solidFill>
              <a:latin typeface="Arial"/>
              <a:ea typeface="Arial"/>
              <a:cs typeface="Arial"/>
              <a:sym typeface="Arial"/>
            </a:endParaRPr>
          </a:p>
        </p:txBody>
      </p:sp>
      <p:sp>
        <p:nvSpPr>
          <p:cNvPr id="228" name="Google Shape;228;g25a42966df1_7_198"/>
          <p:cNvSpPr txBox="1"/>
          <p:nvPr/>
        </p:nvSpPr>
        <p:spPr>
          <a:xfrm>
            <a:off x="5912675" y="1477750"/>
            <a:ext cx="17460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음료 메뉴 전체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29" name="Google Shape;229;g25a42966df1_7_198"/>
          <p:cNvSpPr txBox="1"/>
          <p:nvPr/>
        </p:nvSpPr>
        <p:spPr>
          <a:xfrm>
            <a:off x="5912675" y="2142925"/>
            <a:ext cx="21528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음료 단품 이름 전체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30" name="Google Shape;230;g25a42966df1_7_198"/>
          <p:cNvSpPr txBox="1"/>
          <p:nvPr/>
        </p:nvSpPr>
        <p:spPr>
          <a:xfrm>
            <a:off x="5912675" y="2834125"/>
            <a:ext cx="22599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음료 세트 이름 전체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31" name="Google Shape;231;g25a42966df1_7_198"/>
          <p:cNvSpPr txBox="1"/>
          <p:nvPr/>
        </p:nvSpPr>
        <p:spPr>
          <a:xfrm>
            <a:off x="5912675" y="3525325"/>
            <a:ext cx="21180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음료 단품 가격 전체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32" name="Google Shape;232;g25a42966df1_7_198"/>
          <p:cNvSpPr txBox="1"/>
          <p:nvPr/>
        </p:nvSpPr>
        <p:spPr>
          <a:xfrm>
            <a:off x="5912675" y="4216525"/>
            <a:ext cx="21528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음료 세트 가격 전체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33" name="Google Shape;233;g25a42966df1_7_198"/>
          <p:cNvSpPr txBox="1"/>
          <p:nvPr/>
        </p:nvSpPr>
        <p:spPr>
          <a:xfrm>
            <a:off x="5912675" y="4831525"/>
            <a:ext cx="23772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음료 한가지 메뉴 가격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34" name="Google Shape;234;g25a42966df1_7_198"/>
          <p:cNvSpPr txBox="1"/>
          <p:nvPr/>
        </p:nvSpPr>
        <p:spPr>
          <a:xfrm>
            <a:off x="2637725" y="6446450"/>
            <a:ext cx="1013700" cy="37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chemeClr val="lt1"/>
                </a:highlight>
                <a:latin typeface="Arial"/>
                <a:ea typeface="Arial"/>
                <a:cs typeface="Arial"/>
                <a:sym typeface="Arial"/>
              </a:rPr>
              <a:t>CartDAO</a:t>
            </a:r>
            <a:endParaRPr b="1" i="0" sz="14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25a42966df1_7_198"/>
          <p:cNvSpPr txBox="1"/>
          <p:nvPr/>
        </p:nvSpPr>
        <p:spPr>
          <a:xfrm>
            <a:off x="7753013" y="5462775"/>
            <a:ext cx="1481100" cy="37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chemeClr val="lt1"/>
                </a:highlight>
                <a:latin typeface="Arial"/>
                <a:ea typeface="Arial"/>
                <a:cs typeface="Arial"/>
                <a:sym typeface="Arial"/>
              </a:rPr>
              <a:t>BeverageDAO</a:t>
            </a:r>
            <a:endParaRPr b="1" i="0" sz="1400" u="none" cap="none" strike="noStrike">
              <a:solidFill>
                <a:schemeClr val="dk1"/>
              </a:solidFill>
              <a:highlight>
                <a:schemeClr val="lt1"/>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25a42966df1_7_198"/>
          <p:cNvSpPr txBox="1"/>
          <p:nvPr/>
        </p:nvSpPr>
        <p:spPr>
          <a:xfrm>
            <a:off x="376488" y="4144563"/>
            <a:ext cx="17460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장바구니 총 금액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37" name="Google Shape;237;g25a42966df1_7_198"/>
          <p:cNvSpPr txBox="1"/>
          <p:nvPr/>
        </p:nvSpPr>
        <p:spPr>
          <a:xfrm>
            <a:off x="376488" y="4839638"/>
            <a:ext cx="17460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장바구니 내역 출력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38" name="Google Shape;238;g25a42966df1_7_198"/>
          <p:cNvSpPr txBox="1"/>
          <p:nvPr/>
        </p:nvSpPr>
        <p:spPr>
          <a:xfrm>
            <a:off x="376488" y="5468450"/>
            <a:ext cx="17460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장바구니 비우기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39" name="Google Shape;239;g25a42966df1_7_198"/>
          <p:cNvSpPr txBox="1"/>
          <p:nvPr/>
        </p:nvSpPr>
        <p:spPr>
          <a:xfrm>
            <a:off x="347800" y="1709963"/>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CALL</a:t>
            </a:r>
            <a:r>
              <a:rPr b="0" i="0" lang="en-US" sz="1200" u="none" cap="none" strike="noStrike">
                <a:solidFill>
                  <a:srgbClr val="000000"/>
                </a:solidFill>
                <a:highlight>
                  <a:srgbClr val="E8F2FE"/>
                </a:highlight>
                <a:latin typeface="Arial"/>
                <a:ea typeface="Arial"/>
                <a:cs typeface="Arial"/>
                <a:sym typeface="Arial"/>
              </a:rPr>
              <a:t> set_price(? , ? , ? , ? ,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40" name="Google Shape;240;g25a42966df1_7_198"/>
          <p:cNvSpPr txBox="1"/>
          <p:nvPr/>
        </p:nvSpPr>
        <p:spPr>
          <a:xfrm>
            <a:off x="347800" y="2387125"/>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CALL</a:t>
            </a:r>
            <a:r>
              <a:rPr b="0" i="0" lang="en-US" sz="1200" u="none" cap="none" strike="noStrike">
                <a:solidFill>
                  <a:srgbClr val="000000"/>
                </a:solidFill>
                <a:highlight>
                  <a:srgbClr val="E8F2FE"/>
                </a:highlight>
                <a:latin typeface="Arial"/>
                <a:ea typeface="Arial"/>
                <a:cs typeface="Arial"/>
                <a:sym typeface="Arial"/>
              </a:rPr>
              <a:t> set_price(? , </a:t>
            </a:r>
            <a:r>
              <a:rPr b="1" i="0" lang="en-US" sz="1200" u="none" cap="none" strike="noStrike">
                <a:solidFill>
                  <a:srgbClr val="800000"/>
                </a:solidFill>
                <a:highlight>
                  <a:srgbClr val="E8F2FE"/>
                </a:highlight>
                <a:latin typeface="Arial"/>
                <a:ea typeface="Arial"/>
                <a:cs typeface="Arial"/>
                <a:sym typeface="Arial"/>
              </a:rPr>
              <a:t>null</a:t>
            </a:r>
            <a:r>
              <a:rPr b="0" i="0" lang="en-US" sz="1200" u="none" cap="none" strike="noStrike">
                <a:solidFill>
                  <a:srgbClr val="000000"/>
                </a:solidFill>
                <a:highlight>
                  <a:srgbClr val="E8F2FE"/>
                </a:highlight>
                <a:latin typeface="Arial"/>
                <a:ea typeface="Arial"/>
                <a:cs typeface="Arial"/>
                <a:sym typeface="Arial"/>
              </a:rPr>
              <a:t> , </a:t>
            </a:r>
            <a:r>
              <a:rPr b="1" i="0" lang="en-US" sz="1200" u="none" cap="none" strike="noStrike">
                <a:solidFill>
                  <a:srgbClr val="800000"/>
                </a:solidFill>
                <a:highlight>
                  <a:srgbClr val="E8F2FE"/>
                </a:highlight>
                <a:latin typeface="Arial"/>
                <a:ea typeface="Arial"/>
                <a:cs typeface="Arial"/>
                <a:sym typeface="Arial"/>
              </a:rPr>
              <a:t>null</a:t>
            </a:r>
            <a:r>
              <a:rPr b="0" i="0" lang="en-US" sz="1200" u="none" cap="none" strike="noStrike">
                <a:solidFill>
                  <a:srgbClr val="000000"/>
                </a:solidFill>
                <a:highlight>
                  <a:srgbClr val="E8F2FE"/>
                </a:highlight>
                <a:latin typeface="Arial"/>
                <a:ea typeface="Arial"/>
                <a:cs typeface="Arial"/>
                <a:sym typeface="Arial"/>
              </a:rPr>
              <a:t> , ? , </a:t>
            </a:r>
            <a:r>
              <a:rPr b="1" i="0" lang="en-US" sz="1200" u="none" cap="none" strike="noStrike">
                <a:solidFill>
                  <a:srgbClr val="800000"/>
                </a:solidFill>
                <a:highlight>
                  <a:srgbClr val="E8F2FE"/>
                </a:highlight>
                <a:latin typeface="Arial"/>
                <a:ea typeface="Arial"/>
                <a:cs typeface="Arial"/>
                <a:sym typeface="Arial"/>
              </a:rPr>
              <a:t>null</a:t>
            </a:r>
            <a:r>
              <a:rPr b="0" i="0" lang="en-US" sz="1200" u="none" cap="none" strike="noStrike">
                <a:solidFill>
                  <a:srgbClr val="000000"/>
                </a:solidFill>
                <a:highlight>
                  <a:srgbClr val="E8F2FE"/>
                </a:highlight>
                <a:latin typeface="Arial"/>
                <a:ea typeface="Arial"/>
                <a:cs typeface="Arial"/>
                <a:sym typeface="Arial"/>
              </a:rPr>
              <a:t>)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41" name="Google Shape;241;g25a42966df1_7_198"/>
          <p:cNvSpPr txBox="1"/>
          <p:nvPr/>
        </p:nvSpPr>
        <p:spPr>
          <a:xfrm>
            <a:off x="347800" y="3064300"/>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CALL</a:t>
            </a:r>
            <a:r>
              <a:rPr b="0" i="0" lang="en-US" sz="1200" u="none" cap="none" strike="noStrike">
                <a:solidFill>
                  <a:srgbClr val="000000"/>
                </a:solidFill>
                <a:highlight>
                  <a:srgbClr val="E8F2FE"/>
                </a:highlight>
                <a:latin typeface="Arial"/>
                <a:ea typeface="Arial"/>
                <a:cs typeface="Arial"/>
                <a:sym typeface="Arial"/>
              </a:rPr>
              <a:t> set_price(? , </a:t>
            </a:r>
            <a:r>
              <a:rPr b="1" i="0" lang="en-US" sz="1200" u="none" cap="none" strike="noStrike">
                <a:solidFill>
                  <a:srgbClr val="800000"/>
                </a:solidFill>
                <a:highlight>
                  <a:srgbClr val="E8F2FE"/>
                </a:highlight>
                <a:latin typeface="Arial"/>
                <a:ea typeface="Arial"/>
                <a:cs typeface="Arial"/>
                <a:sym typeface="Arial"/>
              </a:rPr>
              <a:t>null</a:t>
            </a:r>
            <a:r>
              <a:rPr b="0" i="0" lang="en-US" sz="1200" u="none" cap="none" strike="noStrike">
                <a:solidFill>
                  <a:srgbClr val="000000"/>
                </a:solidFill>
                <a:highlight>
                  <a:srgbClr val="E8F2FE"/>
                </a:highlight>
                <a:latin typeface="Arial"/>
                <a:ea typeface="Arial"/>
                <a:cs typeface="Arial"/>
                <a:sym typeface="Arial"/>
              </a:rPr>
              <a:t> , </a:t>
            </a:r>
            <a:r>
              <a:rPr b="1" i="0" lang="en-US" sz="1200" u="none" cap="none" strike="noStrike">
                <a:solidFill>
                  <a:srgbClr val="800000"/>
                </a:solidFill>
                <a:highlight>
                  <a:srgbClr val="E8F2FE"/>
                </a:highlight>
                <a:latin typeface="Arial"/>
                <a:ea typeface="Arial"/>
                <a:cs typeface="Arial"/>
                <a:sym typeface="Arial"/>
              </a:rPr>
              <a:t>null</a:t>
            </a:r>
            <a:r>
              <a:rPr b="0" i="0" lang="en-US" sz="1200" u="none" cap="none" strike="noStrike">
                <a:solidFill>
                  <a:srgbClr val="000000"/>
                </a:solidFill>
                <a:highlight>
                  <a:srgbClr val="E8F2FE"/>
                </a:highlight>
                <a:latin typeface="Arial"/>
                <a:ea typeface="Arial"/>
                <a:cs typeface="Arial"/>
                <a:sym typeface="Arial"/>
              </a:rPr>
              <a:t> , </a:t>
            </a:r>
            <a:r>
              <a:rPr b="1" i="0" lang="en-US" sz="1200" u="none" cap="none" strike="noStrike">
                <a:solidFill>
                  <a:srgbClr val="800000"/>
                </a:solidFill>
                <a:highlight>
                  <a:srgbClr val="E8F2FE"/>
                </a:highlight>
                <a:latin typeface="Arial"/>
                <a:ea typeface="Arial"/>
                <a:cs typeface="Arial"/>
                <a:sym typeface="Arial"/>
              </a:rPr>
              <a:t>null</a:t>
            </a:r>
            <a:r>
              <a:rPr b="0" i="0" lang="en-US" sz="1200" u="none" cap="none" strike="noStrike">
                <a:solidFill>
                  <a:srgbClr val="000000"/>
                </a:solidFill>
                <a:highlight>
                  <a:srgbClr val="E8F2FE"/>
                </a:highlight>
                <a:latin typeface="Arial"/>
                <a:ea typeface="Arial"/>
                <a:cs typeface="Arial"/>
                <a:sym typeface="Arial"/>
              </a:rPr>
              <a:t> ,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42" name="Google Shape;242;g25a42966df1_7_198"/>
          <p:cNvSpPr txBox="1"/>
          <p:nvPr/>
        </p:nvSpPr>
        <p:spPr>
          <a:xfrm>
            <a:off x="347800" y="3750388"/>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DELETE</a:t>
            </a:r>
            <a:r>
              <a:rPr b="0" i="0" lang="en-US" sz="1200" u="none" cap="none" strike="noStrike">
                <a:solidFill>
                  <a:srgbClr val="000000"/>
                </a:solidFill>
                <a:highlight>
                  <a:srgbClr val="E8F2FE"/>
                </a:highlight>
                <a:latin typeface="Arial"/>
                <a:ea typeface="Arial"/>
                <a:cs typeface="Arial"/>
                <a:sym typeface="Arial"/>
              </a:rPr>
              <a:t> cart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c_No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43" name="Google Shape;243;g25a42966df1_7_198"/>
          <p:cNvSpPr txBox="1"/>
          <p:nvPr/>
        </p:nvSpPr>
        <p:spPr>
          <a:xfrm>
            <a:off x="347800" y="4385500"/>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000080"/>
                </a:solidFill>
                <a:highlight>
                  <a:srgbClr val="E8F2FE"/>
                </a:highlight>
                <a:latin typeface="Arial"/>
                <a:ea typeface="Arial"/>
                <a:cs typeface="Arial"/>
                <a:sym typeface="Arial"/>
              </a:rPr>
              <a:t>sum</a:t>
            </a:r>
            <a:r>
              <a:rPr b="0" i="0" lang="en-US" sz="1200" u="none" cap="none" strike="noStrike">
                <a:solidFill>
                  <a:srgbClr val="000000"/>
                </a:solidFill>
                <a:highlight>
                  <a:srgbClr val="E8F2FE"/>
                </a:highlight>
                <a:latin typeface="Arial"/>
                <a:ea typeface="Arial"/>
                <a:cs typeface="Arial"/>
                <a:sym typeface="Arial"/>
              </a:rPr>
              <a:t>(c_price)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CART</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44" name="Google Shape;244;g25a42966df1_7_198"/>
          <p:cNvSpPr txBox="1"/>
          <p:nvPr/>
        </p:nvSpPr>
        <p:spPr>
          <a:xfrm>
            <a:off x="347800" y="5685813"/>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TRUNCATE</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000080"/>
                </a:solidFill>
                <a:highlight>
                  <a:srgbClr val="E8F2FE"/>
                </a:highlight>
                <a:latin typeface="Arial"/>
                <a:ea typeface="Arial"/>
                <a:cs typeface="Arial"/>
                <a:sym typeface="Arial"/>
              </a:rPr>
              <a:t>TABLE</a:t>
            </a:r>
            <a:r>
              <a:rPr b="0" i="0" lang="en-US" sz="1200" u="none" cap="none" strike="noStrike">
                <a:solidFill>
                  <a:srgbClr val="000000"/>
                </a:solidFill>
                <a:highlight>
                  <a:srgbClr val="E8F2FE"/>
                </a:highlight>
                <a:latin typeface="Arial"/>
                <a:ea typeface="Arial"/>
                <a:cs typeface="Arial"/>
                <a:sym typeface="Arial"/>
              </a:rPr>
              <a:t> CART</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DROP</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SEQUENCE</a:t>
            </a:r>
            <a:r>
              <a:rPr b="0" i="0" lang="en-US" sz="1200" u="none" cap="none" strike="noStrike">
                <a:solidFill>
                  <a:srgbClr val="000000"/>
                </a:solidFill>
                <a:highlight>
                  <a:srgbClr val="E8F2FE"/>
                </a:highlight>
                <a:latin typeface="Arial"/>
                <a:ea typeface="Arial"/>
                <a:cs typeface="Arial"/>
                <a:sym typeface="Arial"/>
              </a:rPr>
              <a:t> c_no_seq</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CREATE</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SEQUENCE</a:t>
            </a:r>
            <a:r>
              <a:rPr b="0" i="0" lang="en-US" sz="1200" u="none" cap="none" strike="noStrike">
                <a:solidFill>
                  <a:srgbClr val="000000"/>
                </a:solidFill>
                <a:highlight>
                  <a:srgbClr val="E8F2FE"/>
                </a:highlight>
                <a:latin typeface="Arial"/>
                <a:ea typeface="Arial"/>
                <a:cs typeface="Arial"/>
                <a:sym typeface="Arial"/>
              </a:rPr>
              <a:t> c_no_seq </a:t>
            </a:r>
            <a:r>
              <a:rPr b="1" i="0" lang="en-US" sz="1200" u="none" cap="none" strike="noStrike">
                <a:solidFill>
                  <a:srgbClr val="800000"/>
                </a:solidFill>
                <a:highlight>
                  <a:srgbClr val="E8F2FE"/>
                </a:highlight>
                <a:latin typeface="Arial"/>
                <a:ea typeface="Arial"/>
                <a:cs typeface="Arial"/>
                <a:sym typeface="Arial"/>
              </a:rPr>
              <a:t>START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WITH</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00FF"/>
                </a:solidFill>
                <a:highlight>
                  <a:srgbClr val="E8F2FE"/>
                </a:highlight>
                <a:latin typeface="Arial"/>
                <a:ea typeface="Arial"/>
                <a:cs typeface="Arial"/>
                <a:sym typeface="Arial"/>
              </a:rPr>
              <a:t>1</a:t>
            </a:r>
            <a:endParaRPr b="0" i="0" sz="1200" u="none" cap="none" strike="noStrike">
              <a:solidFill>
                <a:srgbClr val="0000FF"/>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45" name="Google Shape;245;g25a42966df1_7_198"/>
          <p:cNvSpPr txBox="1"/>
          <p:nvPr/>
        </p:nvSpPr>
        <p:spPr>
          <a:xfrm>
            <a:off x="347800" y="5061163"/>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CART</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46" name="Google Shape;246;g25a42966df1_7_198"/>
          <p:cNvSpPr txBox="1"/>
          <p:nvPr/>
        </p:nvSpPr>
        <p:spPr>
          <a:xfrm>
            <a:off x="5876850" y="1714350"/>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BEVERAGE</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247" name="Google Shape;247;g25a42966df1_7_198"/>
          <p:cNvSpPr txBox="1"/>
          <p:nvPr/>
        </p:nvSpPr>
        <p:spPr>
          <a:xfrm>
            <a:off x="5876850" y="2378000"/>
            <a:ext cx="55362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b_name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BEVERAGE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b_name </a:t>
            </a:r>
            <a:r>
              <a:rPr b="1" i="0" lang="en-US" sz="1200" u="none" cap="none" strike="noStrike">
                <a:solidFill>
                  <a:srgbClr val="800000"/>
                </a:solidFill>
                <a:highlight>
                  <a:srgbClr val="E8F2FE"/>
                </a:highlight>
                <a:latin typeface="Arial"/>
                <a:ea typeface="Arial"/>
                <a:cs typeface="Arial"/>
                <a:sym typeface="Arial"/>
              </a:rPr>
              <a:t>NOT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LIKE</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8000"/>
                </a:solidFill>
                <a:highlight>
                  <a:srgbClr val="E8F2FE"/>
                </a:highlight>
                <a:latin typeface="Arial"/>
                <a:ea typeface="Arial"/>
                <a:cs typeface="Arial"/>
                <a:sym typeface="Arial"/>
              </a:rPr>
              <a:t>'SET%'</a:t>
            </a:r>
            <a:r>
              <a:rPr b="0" i="0" lang="en-US" sz="1200" u="none" cap="none" strike="noStrike">
                <a:solidFill>
                  <a:srgbClr val="000000"/>
                </a:solidFill>
                <a:highlight>
                  <a:srgbClr val="E8F2FE"/>
                </a:highlight>
                <a:latin typeface="Arial"/>
                <a:ea typeface="Arial"/>
                <a:cs typeface="Arial"/>
                <a:sym typeface="Arial"/>
              </a:rPr>
              <a:t>)</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248" name="Google Shape;248;g25a42966df1_7_198"/>
          <p:cNvSpPr txBox="1"/>
          <p:nvPr/>
        </p:nvSpPr>
        <p:spPr>
          <a:xfrm>
            <a:off x="5876850" y="3069150"/>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b_name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BEVERAGE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b_name </a:t>
            </a:r>
            <a:r>
              <a:rPr b="1" i="0" lang="en-US" sz="1200" u="none" cap="none" strike="noStrike">
                <a:solidFill>
                  <a:srgbClr val="800000"/>
                </a:solidFill>
                <a:highlight>
                  <a:srgbClr val="E8F2FE"/>
                </a:highlight>
                <a:latin typeface="Arial"/>
                <a:ea typeface="Arial"/>
                <a:cs typeface="Arial"/>
                <a:sym typeface="Arial"/>
              </a:rPr>
              <a:t>LIKE</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8000"/>
                </a:solidFill>
                <a:highlight>
                  <a:srgbClr val="E8F2FE"/>
                </a:highlight>
                <a:latin typeface="Arial"/>
                <a:ea typeface="Arial"/>
                <a:cs typeface="Arial"/>
                <a:sym typeface="Arial"/>
              </a:rPr>
              <a:t>'SET%'</a:t>
            </a:r>
            <a:r>
              <a:rPr b="0" i="0" lang="en-US" sz="1200" u="none" cap="none" strike="noStrike">
                <a:solidFill>
                  <a:srgbClr val="000000"/>
                </a:solidFill>
                <a:highlight>
                  <a:srgbClr val="E8F2FE"/>
                </a:highlight>
                <a:latin typeface="Arial"/>
                <a:ea typeface="Arial"/>
                <a:cs typeface="Arial"/>
                <a:sym typeface="Arial"/>
              </a:rPr>
              <a:t>)</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249" name="Google Shape;249;g25a42966df1_7_198"/>
          <p:cNvSpPr txBox="1"/>
          <p:nvPr/>
        </p:nvSpPr>
        <p:spPr>
          <a:xfrm>
            <a:off x="5876850" y="3760075"/>
            <a:ext cx="54576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b_price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BEVERAGE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b_name </a:t>
            </a:r>
            <a:r>
              <a:rPr b="1" i="0" lang="en-US" sz="1200" u="none" cap="none" strike="noStrike">
                <a:solidFill>
                  <a:srgbClr val="800000"/>
                </a:solidFill>
                <a:highlight>
                  <a:srgbClr val="E8F2FE"/>
                </a:highlight>
                <a:latin typeface="Arial"/>
                <a:ea typeface="Arial"/>
                <a:cs typeface="Arial"/>
                <a:sym typeface="Arial"/>
              </a:rPr>
              <a:t>NOT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LIKE</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8000"/>
                </a:solidFill>
                <a:highlight>
                  <a:srgbClr val="E8F2FE"/>
                </a:highlight>
                <a:latin typeface="Arial"/>
                <a:ea typeface="Arial"/>
                <a:cs typeface="Arial"/>
                <a:sym typeface="Arial"/>
              </a:rPr>
              <a:t>'SET%'</a:t>
            </a:r>
            <a:r>
              <a:rPr b="0" i="0" lang="en-US" sz="1200" u="none" cap="none" strike="noStrike">
                <a:solidFill>
                  <a:srgbClr val="000000"/>
                </a:solidFill>
                <a:highlight>
                  <a:srgbClr val="E8F2FE"/>
                </a:highlight>
                <a:latin typeface="Arial"/>
                <a:ea typeface="Arial"/>
                <a:cs typeface="Arial"/>
                <a:sym typeface="Arial"/>
              </a:rPr>
              <a:t>)</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250" name="Google Shape;250;g25a42966df1_7_198"/>
          <p:cNvSpPr txBox="1"/>
          <p:nvPr/>
        </p:nvSpPr>
        <p:spPr>
          <a:xfrm>
            <a:off x="5876850" y="4434950"/>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b_price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BEVERAGE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b_name </a:t>
            </a:r>
            <a:r>
              <a:rPr b="1" i="0" lang="en-US" sz="1200" u="none" cap="none" strike="noStrike">
                <a:solidFill>
                  <a:srgbClr val="800000"/>
                </a:solidFill>
                <a:highlight>
                  <a:srgbClr val="E8F2FE"/>
                </a:highlight>
                <a:latin typeface="Arial"/>
                <a:ea typeface="Arial"/>
                <a:cs typeface="Arial"/>
                <a:sym typeface="Arial"/>
              </a:rPr>
              <a:t>LIKE</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8000"/>
                </a:solidFill>
                <a:highlight>
                  <a:srgbClr val="E8F2FE"/>
                </a:highlight>
                <a:latin typeface="Arial"/>
                <a:ea typeface="Arial"/>
                <a:cs typeface="Arial"/>
                <a:sym typeface="Arial"/>
              </a:rPr>
              <a:t>'SET%'</a:t>
            </a:r>
            <a:r>
              <a:rPr b="0" i="0" lang="en-US" sz="1200" u="none" cap="none" strike="noStrike">
                <a:solidFill>
                  <a:srgbClr val="000000"/>
                </a:solidFill>
                <a:highlight>
                  <a:srgbClr val="E8F2FE"/>
                </a:highlight>
                <a:latin typeface="Arial"/>
                <a:ea typeface="Arial"/>
                <a:cs typeface="Arial"/>
                <a:sym typeface="Arial"/>
              </a:rPr>
              <a:t>)</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251" name="Google Shape;251;g25a42966df1_7_198"/>
          <p:cNvSpPr txBox="1"/>
          <p:nvPr/>
        </p:nvSpPr>
        <p:spPr>
          <a:xfrm>
            <a:off x="5876850" y="5065700"/>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b_price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BEVERAGE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b_name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5a42966df1_7_52"/>
          <p:cNvSpPr txBox="1"/>
          <p:nvPr/>
        </p:nvSpPr>
        <p:spPr>
          <a:xfrm>
            <a:off x="5664300" y="3641475"/>
            <a:ext cx="4146600" cy="2109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25a42966df1_7_52"/>
          <p:cNvSpPr txBox="1"/>
          <p:nvPr/>
        </p:nvSpPr>
        <p:spPr>
          <a:xfrm>
            <a:off x="5663775" y="2635575"/>
            <a:ext cx="4146600" cy="1005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25a42966df1_7_52"/>
          <p:cNvSpPr txBox="1"/>
          <p:nvPr/>
        </p:nvSpPr>
        <p:spPr>
          <a:xfrm>
            <a:off x="5664300" y="1989350"/>
            <a:ext cx="4146000" cy="64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25a42966df1_7_52"/>
          <p:cNvSpPr txBox="1"/>
          <p:nvPr/>
        </p:nvSpPr>
        <p:spPr>
          <a:xfrm>
            <a:off x="1517700" y="4946750"/>
            <a:ext cx="4146600" cy="80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25a42966df1_7_52"/>
          <p:cNvSpPr txBox="1"/>
          <p:nvPr/>
        </p:nvSpPr>
        <p:spPr>
          <a:xfrm>
            <a:off x="1517700" y="3864650"/>
            <a:ext cx="4146600" cy="1082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25a42966df1_7_52"/>
          <p:cNvSpPr txBox="1"/>
          <p:nvPr/>
        </p:nvSpPr>
        <p:spPr>
          <a:xfrm>
            <a:off x="1517700" y="1989350"/>
            <a:ext cx="4146600" cy="1875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25a42966df1_7_52"/>
          <p:cNvSpPr txBox="1"/>
          <p:nvPr>
            <p:ph type="title"/>
          </p:nvPr>
        </p:nvSpPr>
        <p:spPr>
          <a:xfrm>
            <a:off x="452672" y="4339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주요 SQL</a:t>
            </a:r>
            <a:endParaRPr>
              <a:solidFill>
                <a:schemeClr val="lt1"/>
              </a:solidFill>
              <a:latin typeface="Black Han Sans"/>
              <a:ea typeface="Black Han Sans"/>
              <a:cs typeface="Black Han Sans"/>
              <a:sym typeface="Black Han Sans"/>
            </a:endParaRPr>
          </a:p>
        </p:txBody>
      </p:sp>
      <p:sp>
        <p:nvSpPr>
          <p:cNvPr id="263" name="Google Shape;263;g25a42966df1_7_52"/>
          <p:cNvSpPr txBox="1"/>
          <p:nvPr/>
        </p:nvSpPr>
        <p:spPr>
          <a:xfrm>
            <a:off x="1517700" y="1675250"/>
            <a:ext cx="3686100" cy="314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IBM Plex Sans KR"/>
                <a:ea typeface="IBM Plex Sans KR"/>
                <a:cs typeface="IBM Plex Sans KR"/>
                <a:sym typeface="IBM Plex Sans KR"/>
              </a:rPr>
              <a:t>로그인, 관리자, 회원가입, ID / PW 찾기 SQL</a:t>
            </a:r>
            <a:endParaRPr b="1" i="0" sz="1500" u="none" cap="none" strike="noStrike">
              <a:solidFill>
                <a:srgbClr val="000000"/>
              </a:solidFill>
              <a:latin typeface="IBM Plex Sans KR"/>
              <a:ea typeface="IBM Plex Sans KR"/>
              <a:cs typeface="IBM Plex Sans KR"/>
              <a:sym typeface="IBM Plex Sans KR"/>
            </a:endParaRPr>
          </a:p>
        </p:txBody>
      </p:sp>
      <p:sp>
        <p:nvSpPr>
          <p:cNvPr id="264" name="Google Shape;264;g25a42966df1_7_52"/>
          <p:cNvSpPr txBox="1"/>
          <p:nvPr/>
        </p:nvSpPr>
        <p:spPr>
          <a:xfrm>
            <a:off x="1517700" y="1951300"/>
            <a:ext cx="27543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ID/PW 일치여부(로그인 가능 여부)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65" name="Google Shape;265;g25a42966df1_7_52"/>
          <p:cNvSpPr txBox="1"/>
          <p:nvPr/>
        </p:nvSpPr>
        <p:spPr>
          <a:xfrm>
            <a:off x="1517700" y="3845625"/>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ID 중복 확인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66" name="Google Shape;266;g25a42966df1_7_52"/>
          <p:cNvSpPr txBox="1"/>
          <p:nvPr/>
        </p:nvSpPr>
        <p:spPr>
          <a:xfrm>
            <a:off x="5664300" y="3700888"/>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관리자 여부 확인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67" name="Google Shape;267;g25a42966df1_7_52"/>
          <p:cNvSpPr txBox="1"/>
          <p:nvPr/>
        </p:nvSpPr>
        <p:spPr>
          <a:xfrm>
            <a:off x="1517700" y="5022963"/>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ID에 해당하는 이름 호출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68" name="Google Shape;268;g25a42966df1_7_52"/>
          <p:cNvSpPr txBox="1"/>
          <p:nvPr/>
        </p:nvSpPr>
        <p:spPr>
          <a:xfrm>
            <a:off x="5664300" y="2015713"/>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ID에 해당하는 등급 호출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69" name="Google Shape;269;g25a42966df1_7_52"/>
          <p:cNvSpPr txBox="1"/>
          <p:nvPr/>
        </p:nvSpPr>
        <p:spPr>
          <a:xfrm>
            <a:off x="5664300" y="2628263"/>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전화번호 중복 확인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70" name="Google Shape;270;g25a42966df1_7_52"/>
          <p:cNvSpPr txBox="1"/>
          <p:nvPr/>
        </p:nvSpPr>
        <p:spPr>
          <a:xfrm>
            <a:off x="4941225" y="5750825"/>
            <a:ext cx="1406100" cy="37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chemeClr val="lt1"/>
                </a:highlight>
                <a:latin typeface="Arial"/>
                <a:ea typeface="Arial"/>
                <a:cs typeface="Arial"/>
                <a:sym typeface="Arial"/>
              </a:rPr>
              <a:t>MembersDAO</a:t>
            </a:r>
            <a:endParaRPr b="1" i="0" sz="1400" u="none" cap="none" strike="noStrike">
              <a:solidFill>
                <a:schemeClr val="dk1"/>
              </a:solidFill>
              <a:highlight>
                <a:schemeClr val="lt1"/>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highlight>
                <a:schemeClr val="lt1"/>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25a42966df1_7_52"/>
          <p:cNvSpPr txBox="1"/>
          <p:nvPr/>
        </p:nvSpPr>
        <p:spPr>
          <a:xfrm>
            <a:off x="1481850" y="2159025"/>
            <a:ext cx="36252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CASE</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WHEN</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EXISTS</a:t>
            </a:r>
            <a:r>
              <a:rPr b="0" i="0" lang="en-US" sz="1200" u="none" cap="none" strike="noStrike">
                <a:solidFill>
                  <a:srgbClr val="000000"/>
                </a:solidFill>
                <a:highlight>
                  <a:srgbClr val="E8F2FE"/>
                </a:highlight>
                <a:latin typeface="Arial"/>
                <a:ea typeface="Arial"/>
                <a:cs typeface="Arial"/>
                <a:sym typeface="Arial"/>
              </a:rPr>
              <a:t> (</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00FF"/>
                </a:solidFill>
                <a:highlight>
                  <a:srgbClr val="E8F2FE"/>
                </a:highlight>
                <a:latin typeface="Arial"/>
                <a:ea typeface="Arial"/>
                <a:cs typeface="Arial"/>
                <a:sym typeface="Arial"/>
              </a:rPr>
              <a:t>1</a:t>
            </a:r>
            <a:endParaRPr b="0" i="0" sz="1200" u="none" cap="none" strike="noStrike">
              <a:solidFill>
                <a:srgbClr val="0000FF"/>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MEMBERS</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ID = ? </a:t>
            </a:r>
            <a:r>
              <a:rPr b="1" i="0" lang="en-US" sz="1200" u="none" cap="none" strike="noStrike">
                <a:solidFill>
                  <a:srgbClr val="800000"/>
                </a:solidFill>
                <a:highlight>
                  <a:srgbClr val="E8F2FE"/>
                </a:highlight>
                <a:latin typeface="Arial"/>
                <a:ea typeface="Arial"/>
                <a:cs typeface="Arial"/>
                <a:sym typeface="Arial"/>
              </a:rPr>
              <a:t>AND</a:t>
            </a:r>
            <a:r>
              <a:rPr b="0" i="0" lang="en-US" sz="1200" u="none" cap="none" strike="noStrike">
                <a:solidFill>
                  <a:srgbClr val="000000"/>
                </a:solidFill>
                <a:highlight>
                  <a:srgbClr val="E8F2FE"/>
                </a:highlight>
                <a:latin typeface="Arial"/>
                <a:ea typeface="Arial"/>
                <a:cs typeface="Arial"/>
                <a:sym typeface="Arial"/>
              </a:rPr>
              <a:t> PW = ?</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THEN</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00FF"/>
                </a:solidFill>
                <a:highlight>
                  <a:srgbClr val="E8F2FE"/>
                </a:highlight>
                <a:latin typeface="Arial"/>
                <a:ea typeface="Arial"/>
                <a:cs typeface="Arial"/>
                <a:sym typeface="Arial"/>
              </a:rPr>
              <a:t>1</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ELSE</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00FF"/>
                </a:solidFill>
                <a:highlight>
                  <a:srgbClr val="E8F2FE"/>
                </a:highlight>
                <a:latin typeface="Arial"/>
                <a:ea typeface="Arial"/>
                <a:cs typeface="Arial"/>
                <a:sym typeface="Arial"/>
              </a:rPr>
              <a:t>0</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END</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AS</a:t>
            </a:r>
            <a:r>
              <a:rPr b="0" i="0" lang="en-US" sz="1200" u="none" cap="none" strike="noStrike">
                <a:solidFill>
                  <a:srgbClr val="000000"/>
                </a:solidFill>
                <a:highlight>
                  <a:srgbClr val="E8F2FE"/>
                </a:highlight>
                <a:latin typeface="Arial"/>
                <a:ea typeface="Arial"/>
                <a:cs typeface="Arial"/>
                <a:sym typeface="Arial"/>
              </a:rPr>
              <a:t> exists_flag</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dual</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8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272" name="Google Shape;272;g25a42966df1_7_52"/>
          <p:cNvSpPr txBox="1"/>
          <p:nvPr/>
        </p:nvSpPr>
        <p:spPr>
          <a:xfrm>
            <a:off x="1481850" y="5280075"/>
            <a:ext cx="3983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m_name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MEMBERS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ID = ?</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8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273" name="Google Shape;273;g25a42966df1_7_52"/>
          <p:cNvSpPr txBox="1"/>
          <p:nvPr/>
        </p:nvSpPr>
        <p:spPr>
          <a:xfrm>
            <a:off x="1481850" y="4155413"/>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000080"/>
                </a:solidFill>
                <a:highlight>
                  <a:srgbClr val="E8F2FE"/>
                </a:highlight>
                <a:latin typeface="Arial"/>
                <a:ea typeface="Arial"/>
                <a:cs typeface="Arial"/>
                <a:sym typeface="Arial"/>
              </a:rPr>
              <a:t>count</a:t>
            </a:r>
            <a:r>
              <a:rPr b="0" i="0" lang="en-US" sz="1200" u="none" cap="none" strike="noStrike">
                <a:solidFill>
                  <a:srgbClr val="000000"/>
                </a:solidFill>
                <a:highlight>
                  <a:srgbClr val="E8F2FE"/>
                </a:highlight>
                <a:latin typeface="Arial"/>
                <a:ea typeface="Arial"/>
                <a:cs typeface="Arial"/>
                <a:sym typeface="Arial"/>
              </a:rPr>
              <a:t>(ID)</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MEMBERS</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ID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800000"/>
              </a:solidFill>
              <a:highlight>
                <a:srgbClr val="E8F2FE"/>
              </a:highlight>
              <a:latin typeface="Arial"/>
              <a:ea typeface="Arial"/>
              <a:cs typeface="Arial"/>
              <a:sym typeface="Arial"/>
            </a:endParaRPr>
          </a:p>
        </p:txBody>
      </p:sp>
      <p:sp>
        <p:nvSpPr>
          <p:cNvPr id="274" name="Google Shape;274;g25a42966df1_7_52"/>
          <p:cNvSpPr txBox="1"/>
          <p:nvPr/>
        </p:nvSpPr>
        <p:spPr>
          <a:xfrm>
            <a:off x="5621250" y="2260325"/>
            <a:ext cx="3914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m_type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MEMBERS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ID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800000"/>
              </a:solidFill>
              <a:highlight>
                <a:srgbClr val="E8F2FE"/>
              </a:highlight>
              <a:latin typeface="Arial"/>
              <a:ea typeface="Arial"/>
              <a:cs typeface="Arial"/>
              <a:sym typeface="Arial"/>
            </a:endParaRPr>
          </a:p>
        </p:txBody>
      </p:sp>
      <p:sp>
        <p:nvSpPr>
          <p:cNvPr id="275" name="Google Shape;275;g25a42966df1_7_52"/>
          <p:cNvSpPr txBox="1"/>
          <p:nvPr/>
        </p:nvSpPr>
        <p:spPr>
          <a:xfrm>
            <a:off x="5621250" y="2865700"/>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000080"/>
                </a:solidFill>
                <a:highlight>
                  <a:srgbClr val="E8F2FE"/>
                </a:highlight>
                <a:latin typeface="Arial"/>
                <a:ea typeface="Arial"/>
                <a:cs typeface="Arial"/>
                <a:sym typeface="Arial"/>
              </a:rPr>
              <a:t>count</a:t>
            </a:r>
            <a:r>
              <a:rPr b="0" i="0" lang="en-US" sz="1200" u="none" cap="none" strike="noStrike">
                <a:solidFill>
                  <a:srgbClr val="000000"/>
                </a:solidFill>
                <a:highlight>
                  <a:srgbClr val="E8F2FE"/>
                </a:highlight>
                <a:latin typeface="Arial"/>
                <a:ea typeface="Arial"/>
                <a:cs typeface="Arial"/>
                <a:sym typeface="Arial"/>
              </a:rPr>
              <a:t>(ID)</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MEMBERS</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phone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800000"/>
              </a:solidFill>
              <a:highlight>
                <a:srgbClr val="E8F2FE"/>
              </a:highlight>
              <a:latin typeface="Arial"/>
              <a:ea typeface="Arial"/>
              <a:cs typeface="Arial"/>
              <a:sym typeface="Arial"/>
            </a:endParaRPr>
          </a:p>
        </p:txBody>
      </p:sp>
      <p:sp>
        <p:nvSpPr>
          <p:cNvPr id="276" name="Google Shape;276;g25a42966df1_7_52"/>
          <p:cNvSpPr txBox="1"/>
          <p:nvPr/>
        </p:nvSpPr>
        <p:spPr>
          <a:xfrm>
            <a:off x="5621250" y="4005575"/>
            <a:ext cx="5048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CASE</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WHEN</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EXISTS</a:t>
            </a:r>
            <a:r>
              <a:rPr b="0" i="0" lang="en-US" sz="1200" u="none" cap="none" strike="noStrike">
                <a:solidFill>
                  <a:srgbClr val="000000"/>
                </a:solidFill>
                <a:highlight>
                  <a:srgbClr val="E8F2FE"/>
                </a:highlight>
                <a:latin typeface="Arial"/>
                <a:ea typeface="Arial"/>
                <a:cs typeface="Arial"/>
                <a:sym typeface="Arial"/>
              </a:rPr>
              <a:t> (</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ID</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MEMBERS</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ID = ? </a:t>
            </a:r>
            <a:r>
              <a:rPr b="1" i="0" lang="en-US" sz="1200" u="none" cap="none" strike="noStrike">
                <a:solidFill>
                  <a:srgbClr val="800000"/>
                </a:solidFill>
                <a:highlight>
                  <a:srgbClr val="E8F2FE"/>
                </a:highlight>
                <a:latin typeface="Arial"/>
                <a:ea typeface="Arial"/>
                <a:cs typeface="Arial"/>
                <a:sym typeface="Arial"/>
              </a:rPr>
              <a:t>AND</a:t>
            </a:r>
            <a:r>
              <a:rPr b="0" i="0" lang="en-US" sz="1200" u="none" cap="none" strike="noStrike">
                <a:solidFill>
                  <a:srgbClr val="000000"/>
                </a:solidFill>
                <a:highlight>
                  <a:srgbClr val="E8F2FE"/>
                </a:highlight>
                <a:latin typeface="Arial"/>
                <a:ea typeface="Arial"/>
                <a:cs typeface="Arial"/>
                <a:sym typeface="Arial"/>
              </a:rPr>
              <a:t> PW = ? </a:t>
            </a:r>
            <a:r>
              <a:rPr b="1" i="0" lang="en-US" sz="1200" u="none" cap="none" strike="noStrike">
                <a:solidFill>
                  <a:srgbClr val="800000"/>
                </a:solidFill>
                <a:highlight>
                  <a:srgbClr val="E8F2FE"/>
                </a:highlight>
                <a:latin typeface="Arial"/>
                <a:ea typeface="Arial"/>
                <a:cs typeface="Arial"/>
                <a:sym typeface="Arial"/>
              </a:rPr>
              <a:t>AND</a:t>
            </a:r>
            <a:r>
              <a:rPr b="0" i="0" lang="en-US" sz="1200" u="none" cap="none" strike="noStrike">
                <a:solidFill>
                  <a:srgbClr val="000000"/>
                </a:solidFill>
                <a:highlight>
                  <a:srgbClr val="E8F2FE"/>
                </a:highlight>
                <a:latin typeface="Arial"/>
                <a:ea typeface="Arial"/>
                <a:cs typeface="Arial"/>
                <a:sym typeface="Arial"/>
              </a:rPr>
              <a:t> m_type = </a:t>
            </a:r>
            <a:r>
              <a:rPr b="0" i="0" lang="en-US" sz="1200" u="none" cap="none" strike="noStrike">
                <a:solidFill>
                  <a:srgbClr val="008000"/>
                </a:solidFill>
                <a:highlight>
                  <a:srgbClr val="E8F2FE"/>
                </a:highlight>
                <a:latin typeface="Arial"/>
                <a:ea typeface="Arial"/>
                <a:cs typeface="Arial"/>
                <a:sym typeface="Arial"/>
              </a:rPr>
              <a:t>'관리자'</a:t>
            </a:r>
            <a:endParaRPr b="0" i="0" sz="1200" u="none" cap="none" strike="noStrike">
              <a:solidFill>
                <a:srgbClr val="008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THEN</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00FF"/>
                </a:solidFill>
                <a:highlight>
                  <a:srgbClr val="E8F2FE"/>
                </a:highlight>
                <a:latin typeface="Arial"/>
                <a:ea typeface="Arial"/>
                <a:cs typeface="Arial"/>
                <a:sym typeface="Arial"/>
              </a:rPr>
              <a:t>1</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ELSE</a:t>
            </a:r>
            <a:r>
              <a:rPr b="0" i="0" lang="en-US" sz="1200" u="none" cap="none" strike="noStrike">
                <a:solidFill>
                  <a:srgbClr val="000000"/>
                </a:solidFill>
                <a:highlight>
                  <a:srgbClr val="E8F2FE"/>
                </a:highlight>
                <a:latin typeface="Arial"/>
                <a:ea typeface="Arial"/>
                <a:cs typeface="Arial"/>
                <a:sym typeface="Arial"/>
              </a:rPr>
              <a:t> </a:t>
            </a:r>
            <a:r>
              <a:rPr b="0" i="0" lang="en-US" sz="1200" u="none" cap="none" strike="noStrike">
                <a:solidFill>
                  <a:srgbClr val="0000FF"/>
                </a:solidFill>
                <a:highlight>
                  <a:srgbClr val="E8F2FE"/>
                </a:highlight>
                <a:latin typeface="Arial"/>
                <a:ea typeface="Arial"/>
                <a:cs typeface="Arial"/>
                <a:sym typeface="Arial"/>
              </a:rPr>
              <a:t>0</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END</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AS</a:t>
            </a:r>
            <a:r>
              <a:rPr b="0" i="0" lang="en-US" sz="1200" u="none" cap="none" strike="noStrike">
                <a:solidFill>
                  <a:srgbClr val="000000"/>
                </a:solidFill>
                <a:highlight>
                  <a:srgbClr val="E8F2FE"/>
                </a:highlight>
                <a:latin typeface="Arial"/>
                <a:ea typeface="Arial"/>
                <a:cs typeface="Arial"/>
                <a:sym typeface="Arial"/>
              </a:rPr>
              <a:t> exists_flag</a:t>
            </a:r>
            <a:endParaRPr b="0" i="0" sz="1200" u="none" cap="none" strike="noStrike">
              <a:solidFill>
                <a:srgbClr val="000000"/>
              </a:solidFill>
              <a:highlight>
                <a:srgbClr val="E8F2FE"/>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dual</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800000"/>
              </a:solidFill>
              <a:highlight>
                <a:srgbClr val="E8F2FE"/>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5a42966df1_7_112"/>
          <p:cNvSpPr txBox="1"/>
          <p:nvPr/>
        </p:nvSpPr>
        <p:spPr>
          <a:xfrm>
            <a:off x="4335575" y="4567400"/>
            <a:ext cx="6880800" cy="720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25a42966df1_7_112"/>
          <p:cNvSpPr txBox="1"/>
          <p:nvPr/>
        </p:nvSpPr>
        <p:spPr>
          <a:xfrm>
            <a:off x="4335600" y="3765551"/>
            <a:ext cx="6880800" cy="784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25a42966df1_7_112"/>
          <p:cNvSpPr txBox="1"/>
          <p:nvPr/>
        </p:nvSpPr>
        <p:spPr>
          <a:xfrm>
            <a:off x="4335575" y="3111550"/>
            <a:ext cx="6880800" cy="65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25a42966df1_7_112"/>
          <p:cNvSpPr txBox="1"/>
          <p:nvPr/>
        </p:nvSpPr>
        <p:spPr>
          <a:xfrm>
            <a:off x="4335575" y="2395450"/>
            <a:ext cx="6880800" cy="720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25a42966df1_7_112"/>
          <p:cNvSpPr txBox="1"/>
          <p:nvPr/>
        </p:nvSpPr>
        <p:spPr>
          <a:xfrm>
            <a:off x="4335600" y="1789700"/>
            <a:ext cx="6880800" cy="611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25a42966df1_7_112"/>
          <p:cNvSpPr txBox="1"/>
          <p:nvPr/>
        </p:nvSpPr>
        <p:spPr>
          <a:xfrm>
            <a:off x="426275" y="3049450"/>
            <a:ext cx="3914400" cy="65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25a42966df1_7_112"/>
          <p:cNvSpPr txBox="1"/>
          <p:nvPr/>
        </p:nvSpPr>
        <p:spPr>
          <a:xfrm>
            <a:off x="426275" y="2395425"/>
            <a:ext cx="3914400" cy="65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25a42966df1_7_112"/>
          <p:cNvSpPr txBox="1"/>
          <p:nvPr/>
        </p:nvSpPr>
        <p:spPr>
          <a:xfrm>
            <a:off x="426275" y="1776825"/>
            <a:ext cx="3914400" cy="611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25a42966df1_7_112"/>
          <p:cNvSpPr txBox="1"/>
          <p:nvPr>
            <p:ph type="title"/>
          </p:nvPr>
        </p:nvSpPr>
        <p:spPr>
          <a:xfrm>
            <a:off x="452672" y="4349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주요 SQL</a:t>
            </a:r>
            <a:endParaRPr>
              <a:solidFill>
                <a:schemeClr val="lt1"/>
              </a:solidFill>
              <a:latin typeface="Black Han Sans"/>
              <a:ea typeface="Black Han Sans"/>
              <a:cs typeface="Black Han Sans"/>
              <a:sym typeface="Black Han Sans"/>
            </a:endParaRPr>
          </a:p>
        </p:txBody>
      </p:sp>
      <p:sp>
        <p:nvSpPr>
          <p:cNvPr id="290" name="Google Shape;290;g25a42966df1_7_112"/>
          <p:cNvSpPr txBox="1"/>
          <p:nvPr/>
        </p:nvSpPr>
        <p:spPr>
          <a:xfrm>
            <a:off x="528875" y="1469925"/>
            <a:ext cx="2070600" cy="314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관리자 화면 매출 내역 SQL</a:t>
            </a:r>
            <a:endParaRPr b="1" i="0" sz="1200" u="none" cap="none" strike="noStrike">
              <a:solidFill>
                <a:srgbClr val="000000"/>
              </a:solidFill>
              <a:latin typeface="Arial"/>
              <a:ea typeface="Arial"/>
              <a:cs typeface="Arial"/>
              <a:sym typeface="Arial"/>
            </a:endParaRPr>
          </a:p>
        </p:txBody>
      </p:sp>
      <p:sp>
        <p:nvSpPr>
          <p:cNvPr id="291" name="Google Shape;291;g25a42966df1_7_112"/>
          <p:cNvSpPr txBox="1"/>
          <p:nvPr/>
        </p:nvSpPr>
        <p:spPr>
          <a:xfrm>
            <a:off x="376475" y="1732650"/>
            <a:ext cx="26382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매출 현황에 판매내역 SQL *프로시저*</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92" name="Google Shape;292;g25a42966df1_7_112"/>
          <p:cNvSpPr txBox="1"/>
          <p:nvPr/>
        </p:nvSpPr>
        <p:spPr>
          <a:xfrm>
            <a:off x="325175" y="2335913"/>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 판매내역 전체 출력SQL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93" name="Google Shape;293;g25a42966df1_7_112"/>
          <p:cNvSpPr txBox="1"/>
          <p:nvPr/>
        </p:nvSpPr>
        <p:spPr>
          <a:xfrm>
            <a:off x="325175" y="2973063"/>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 ID별 판매내역 전체 출력SQL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94" name="Google Shape;294;g25a42966df1_7_112"/>
          <p:cNvSpPr txBox="1"/>
          <p:nvPr/>
        </p:nvSpPr>
        <p:spPr>
          <a:xfrm>
            <a:off x="1292525" y="4301875"/>
            <a:ext cx="1772400" cy="37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chemeClr val="lt1"/>
                </a:highlight>
                <a:latin typeface="Arial"/>
                <a:ea typeface="Arial"/>
                <a:cs typeface="Arial"/>
                <a:sym typeface="Arial"/>
              </a:rPr>
              <a:t>SalesHistoryDAO</a:t>
            </a:r>
            <a:endParaRPr b="1" i="0" sz="1400" u="none" cap="none" strike="noStrike">
              <a:solidFill>
                <a:schemeClr val="dk1"/>
              </a:solidFill>
              <a:highlight>
                <a:schemeClr val="lt1"/>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highlight>
                <a:schemeClr val="lt1"/>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25a42966df1_7_112"/>
          <p:cNvSpPr txBox="1"/>
          <p:nvPr/>
        </p:nvSpPr>
        <p:spPr>
          <a:xfrm>
            <a:off x="4335575" y="1469925"/>
            <a:ext cx="1195500" cy="314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회원가입 SQL</a:t>
            </a:r>
            <a:endParaRPr b="1" i="0" sz="1200" u="none" cap="none" strike="noStrike">
              <a:solidFill>
                <a:srgbClr val="000000"/>
              </a:solidFill>
              <a:latin typeface="Arial"/>
              <a:ea typeface="Arial"/>
              <a:cs typeface="Arial"/>
              <a:sym typeface="Arial"/>
            </a:endParaRPr>
          </a:p>
        </p:txBody>
      </p:sp>
      <p:sp>
        <p:nvSpPr>
          <p:cNvPr id="296" name="Google Shape;296;g25a42966df1_7_112"/>
          <p:cNvSpPr txBox="1"/>
          <p:nvPr/>
        </p:nvSpPr>
        <p:spPr>
          <a:xfrm>
            <a:off x="6751525" y="5304750"/>
            <a:ext cx="1722900" cy="37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400"/>
              <a:buFont typeface="Arial"/>
              <a:buNone/>
            </a:pPr>
            <a:r>
              <a:rPr b="1" i="0" lang="en-US" sz="1400" u="none" cap="none" strike="noStrike">
                <a:solidFill>
                  <a:schemeClr val="dk1"/>
                </a:solidFill>
                <a:highlight>
                  <a:schemeClr val="lt1"/>
                </a:highlight>
                <a:latin typeface="Arial"/>
                <a:ea typeface="Arial"/>
                <a:cs typeface="Arial"/>
                <a:sym typeface="Arial"/>
              </a:rPr>
              <a:t>AccountInfoDAO</a:t>
            </a:r>
            <a:endParaRPr b="1" i="0" sz="1400" u="none" cap="none" strike="noStrike">
              <a:solidFill>
                <a:schemeClr val="dk1"/>
              </a:solidFill>
              <a:highlight>
                <a:schemeClr val="lt1"/>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highlight>
                <a:schemeClr val="lt1"/>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25a42966df1_7_112"/>
          <p:cNvSpPr txBox="1"/>
          <p:nvPr/>
        </p:nvSpPr>
        <p:spPr>
          <a:xfrm>
            <a:off x="4335575" y="1826638"/>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 회원가입 정보 입력 SQL *프로시저*</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98" name="Google Shape;298;g25a42966df1_7_112"/>
          <p:cNvSpPr txBox="1"/>
          <p:nvPr/>
        </p:nvSpPr>
        <p:spPr>
          <a:xfrm>
            <a:off x="4335588" y="2421163"/>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 해당 회원 아이디 중복 여부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299" name="Google Shape;299;g25a42966df1_7_112"/>
          <p:cNvSpPr txBox="1"/>
          <p:nvPr/>
        </p:nvSpPr>
        <p:spPr>
          <a:xfrm>
            <a:off x="4335588" y="3124388"/>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 아이디 찾기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300" name="Google Shape;300;g25a42966df1_7_112"/>
          <p:cNvSpPr txBox="1"/>
          <p:nvPr/>
        </p:nvSpPr>
        <p:spPr>
          <a:xfrm>
            <a:off x="4335588" y="4575325"/>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 비밀번호 찾기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301" name="Google Shape;301;g25a42966df1_7_112"/>
          <p:cNvSpPr txBox="1"/>
          <p:nvPr/>
        </p:nvSpPr>
        <p:spPr>
          <a:xfrm>
            <a:off x="4335588" y="3845888"/>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 해당 회원 비밀번호 중복 여부 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302" name="Google Shape;302;g25a42966df1_7_112"/>
          <p:cNvSpPr txBox="1"/>
          <p:nvPr/>
        </p:nvSpPr>
        <p:spPr>
          <a:xfrm>
            <a:off x="325175" y="3257850"/>
            <a:ext cx="37071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SALESHISTORY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ID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800000"/>
              </a:solidFill>
              <a:highlight>
                <a:srgbClr val="E8F2FE"/>
              </a:highlight>
              <a:latin typeface="Arial"/>
              <a:ea typeface="Arial"/>
              <a:cs typeface="Arial"/>
              <a:sym typeface="Arial"/>
            </a:endParaRPr>
          </a:p>
        </p:txBody>
      </p:sp>
      <p:sp>
        <p:nvSpPr>
          <p:cNvPr id="303" name="Google Shape;303;g25a42966df1_7_112"/>
          <p:cNvSpPr txBox="1"/>
          <p:nvPr/>
        </p:nvSpPr>
        <p:spPr>
          <a:xfrm>
            <a:off x="325175" y="2004950"/>
            <a:ext cx="23883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CALL</a:t>
            </a:r>
            <a:r>
              <a:rPr b="0" i="0" lang="en-US" sz="1200" u="none" cap="none" strike="noStrike">
                <a:solidFill>
                  <a:srgbClr val="000000"/>
                </a:solidFill>
                <a:highlight>
                  <a:srgbClr val="E8F2FE"/>
                </a:highlight>
                <a:latin typeface="Arial"/>
                <a:ea typeface="Arial"/>
                <a:cs typeface="Arial"/>
                <a:sym typeface="Arial"/>
              </a:rPr>
              <a:t> set_m_type(? ,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800000"/>
              </a:solidFill>
              <a:highlight>
                <a:srgbClr val="E8F2FE"/>
              </a:highlight>
              <a:latin typeface="Arial"/>
              <a:ea typeface="Arial"/>
              <a:cs typeface="Arial"/>
              <a:sym typeface="Arial"/>
            </a:endParaRPr>
          </a:p>
        </p:txBody>
      </p:sp>
      <p:sp>
        <p:nvSpPr>
          <p:cNvPr id="304" name="Google Shape;304;g25a42966df1_7_112"/>
          <p:cNvSpPr txBox="1"/>
          <p:nvPr/>
        </p:nvSpPr>
        <p:spPr>
          <a:xfrm>
            <a:off x="325175" y="2633575"/>
            <a:ext cx="2861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SALESHISTORY</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800000"/>
              </a:solidFill>
              <a:highlight>
                <a:srgbClr val="E8F2FE"/>
              </a:highlight>
              <a:latin typeface="Arial"/>
              <a:ea typeface="Arial"/>
              <a:cs typeface="Arial"/>
              <a:sym typeface="Arial"/>
            </a:endParaRPr>
          </a:p>
        </p:txBody>
      </p:sp>
      <p:sp>
        <p:nvSpPr>
          <p:cNvPr id="305" name="Google Shape;305;g25a42966df1_7_112"/>
          <p:cNvSpPr txBox="1"/>
          <p:nvPr/>
        </p:nvSpPr>
        <p:spPr>
          <a:xfrm>
            <a:off x="4291200" y="2058000"/>
            <a:ext cx="39144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800000"/>
                </a:solidFill>
                <a:highlight>
                  <a:srgbClr val="E8F2FE"/>
                </a:highlight>
                <a:latin typeface="Arial"/>
                <a:ea typeface="Arial"/>
                <a:cs typeface="Arial"/>
                <a:sym typeface="Arial"/>
              </a:rPr>
              <a:t>CALL</a:t>
            </a:r>
            <a:r>
              <a:rPr b="0" i="0" lang="en-US" sz="1200" u="none" cap="none" strike="noStrike">
                <a:solidFill>
                  <a:srgbClr val="000000"/>
                </a:solidFill>
                <a:highlight>
                  <a:srgbClr val="E8F2FE"/>
                </a:highlight>
                <a:latin typeface="Arial"/>
                <a:ea typeface="Arial"/>
                <a:cs typeface="Arial"/>
                <a:sym typeface="Arial"/>
              </a:rPr>
              <a:t> back_up(? , ? , ? , ? , ? ,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306" name="Google Shape;306;g25a42966df1_7_112"/>
          <p:cNvSpPr txBox="1"/>
          <p:nvPr/>
        </p:nvSpPr>
        <p:spPr>
          <a:xfrm>
            <a:off x="4291200" y="2707275"/>
            <a:ext cx="69252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000080"/>
                </a:solidFill>
                <a:highlight>
                  <a:srgbClr val="E8F2FE"/>
                </a:highlight>
                <a:latin typeface="Arial"/>
                <a:ea typeface="Arial"/>
                <a:cs typeface="Arial"/>
                <a:sym typeface="Arial"/>
              </a:rPr>
              <a:t>count</a:t>
            </a:r>
            <a:r>
              <a:rPr b="0" i="0" lang="en-US" sz="1200" u="none" cap="none" strike="noStrike">
                <a:solidFill>
                  <a:srgbClr val="000000"/>
                </a:solidFill>
                <a:highlight>
                  <a:srgbClr val="E8F2FE"/>
                </a:highlight>
                <a:latin typeface="Arial"/>
                <a:ea typeface="Arial"/>
                <a:cs typeface="Arial"/>
                <a:sym typeface="Arial"/>
              </a:rPr>
              <a:t>(ID)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ACCOUNTINFO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m_name = ? </a:t>
            </a:r>
            <a:r>
              <a:rPr b="1" i="0" lang="en-US" sz="1200" u="none" cap="none" strike="noStrike">
                <a:solidFill>
                  <a:srgbClr val="800000"/>
                </a:solidFill>
                <a:highlight>
                  <a:srgbClr val="E8F2FE"/>
                </a:highlight>
                <a:latin typeface="Arial"/>
                <a:ea typeface="Arial"/>
                <a:cs typeface="Arial"/>
                <a:sym typeface="Arial"/>
              </a:rPr>
              <a:t>AND</a:t>
            </a:r>
            <a:r>
              <a:rPr b="0" i="0" lang="en-US" sz="1200" u="none" cap="none" strike="noStrike">
                <a:solidFill>
                  <a:srgbClr val="000000"/>
                </a:solidFill>
                <a:highlight>
                  <a:srgbClr val="E8F2FE"/>
                </a:highlight>
                <a:latin typeface="Arial"/>
                <a:ea typeface="Arial"/>
                <a:cs typeface="Arial"/>
                <a:sym typeface="Arial"/>
              </a:rPr>
              <a:t> phone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307" name="Google Shape;307;g25a42966df1_7_112"/>
          <p:cNvSpPr txBox="1"/>
          <p:nvPr/>
        </p:nvSpPr>
        <p:spPr>
          <a:xfrm>
            <a:off x="4291200" y="3356750"/>
            <a:ext cx="69252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ID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ACCOUNTINFO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m_name </a:t>
            </a:r>
            <a:r>
              <a:rPr b="1" i="0" lang="en-US" sz="1200" u="none" cap="none" strike="noStrike">
                <a:solidFill>
                  <a:srgbClr val="800000"/>
                </a:solidFill>
                <a:highlight>
                  <a:srgbClr val="E8F2FE"/>
                </a:highlight>
                <a:latin typeface="Arial"/>
                <a:ea typeface="Arial"/>
                <a:cs typeface="Arial"/>
                <a:sym typeface="Arial"/>
              </a:rPr>
              <a:t>AND</a:t>
            </a:r>
            <a:r>
              <a:rPr b="0" i="0" lang="en-US" sz="1200" u="none" cap="none" strike="noStrike">
                <a:solidFill>
                  <a:srgbClr val="000000"/>
                </a:solidFill>
                <a:highlight>
                  <a:srgbClr val="E8F2FE"/>
                </a:highlight>
                <a:latin typeface="Arial"/>
                <a:ea typeface="Arial"/>
                <a:cs typeface="Arial"/>
                <a:sym typeface="Arial"/>
              </a:rPr>
              <a:t> phone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308" name="Google Shape;308;g25a42966df1_7_112"/>
          <p:cNvSpPr txBox="1"/>
          <p:nvPr/>
        </p:nvSpPr>
        <p:spPr>
          <a:xfrm>
            <a:off x="4291200" y="4111850"/>
            <a:ext cx="69252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a:t>
            </a:r>
            <a:r>
              <a:rPr b="1" i="0" lang="en-US" sz="1200" u="none" cap="none" strike="noStrike">
                <a:solidFill>
                  <a:srgbClr val="000080"/>
                </a:solidFill>
                <a:highlight>
                  <a:srgbClr val="E8F2FE"/>
                </a:highlight>
                <a:latin typeface="Arial"/>
                <a:ea typeface="Arial"/>
                <a:cs typeface="Arial"/>
                <a:sym typeface="Arial"/>
              </a:rPr>
              <a:t>count</a:t>
            </a:r>
            <a:r>
              <a:rPr b="0" i="0" lang="en-US" sz="1200" u="none" cap="none" strike="noStrike">
                <a:solidFill>
                  <a:srgbClr val="000000"/>
                </a:solidFill>
                <a:highlight>
                  <a:srgbClr val="E8F2FE"/>
                </a:highlight>
                <a:latin typeface="Arial"/>
                <a:ea typeface="Arial"/>
                <a:cs typeface="Arial"/>
                <a:sym typeface="Arial"/>
              </a:rPr>
              <a:t>(ID)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ACCOUNTINFO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m_name </a:t>
            </a:r>
            <a:r>
              <a:rPr b="1" i="0" lang="en-US" sz="1200" u="none" cap="none" strike="noStrike">
                <a:solidFill>
                  <a:srgbClr val="800000"/>
                </a:solidFill>
                <a:highlight>
                  <a:srgbClr val="E8F2FE"/>
                </a:highlight>
                <a:latin typeface="Arial"/>
                <a:ea typeface="Arial"/>
                <a:cs typeface="Arial"/>
                <a:sym typeface="Arial"/>
              </a:rPr>
              <a:t>AND</a:t>
            </a:r>
            <a:r>
              <a:rPr b="0" i="0" lang="en-US" sz="1200" u="none" cap="none" strike="noStrike">
                <a:solidFill>
                  <a:srgbClr val="000000"/>
                </a:solidFill>
                <a:highlight>
                  <a:srgbClr val="E8F2FE"/>
                </a:highlight>
                <a:latin typeface="Arial"/>
                <a:ea typeface="Arial"/>
                <a:cs typeface="Arial"/>
                <a:sym typeface="Arial"/>
              </a:rPr>
              <a:t> phone = ? </a:t>
            </a:r>
            <a:r>
              <a:rPr b="1" i="0" lang="en-US" sz="1200" u="none" cap="none" strike="noStrike">
                <a:solidFill>
                  <a:srgbClr val="800000"/>
                </a:solidFill>
                <a:highlight>
                  <a:srgbClr val="E8F2FE"/>
                </a:highlight>
                <a:latin typeface="Arial"/>
                <a:ea typeface="Arial"/>
                <a:cs typeface="Arial"/>
                <a:sym typeface="Arial"/>
              </a:rPr>
              <a:t>AND</a:t>
            </a:r>
            <a:r>
              <a:rPr b="0" i="0" lang="en-US" sz="1200" u="none" cap="none" strike="noStrike">
                <a:solidFill>
                  <a:srgbClr val="000000"/>
                </a:solidFill>
                <a:highlight>
                  <a:srgbClr val="E8F2FE"/>
                </a:highlight>
                <a:latin typeface="Arial"/>
                <a:ea typeface="Arial"/>
                <a:cs typeface="Arial"/>
                <a:sym typeface="Arial"/>
              </a:rPr>
              <a:t> ID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309" name="Google Shape;309;g25a42966df1_7_112"/>
          <p:cNvSpPr txBox="1"/>
          <p:nvPr/>
        </p:nvSpPr>
        <p:spPr>
          <a:xfrm>
            <a:off x="4291200" y="4833450"/>
            <a:ext cx="69252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PW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ACCOUNTINFO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m_name = ? </a:t>
            </a:r>
            <a:r>
              <a:rPr b="1" i="0" lang="en-US" sz="1200" u="none" cap="none" strike="noStrike">
                <a:solidFill>
                  <a:srgbClr val="800000"/>
                </a:solidFill>
                <a:highlight>
                  <a:srgbClr val="E8F2FE"/>
                </a:highlight>
                <a:latin typeface="Arial"/>
                <a:ea typeface="Arial"/>
                <a:cs typeface="Arial"/>
                <a:sym typeface="Arial"/>
              </a:rPr>
              <a:t>AND</a:t>
            </a:r>
            <a:r>
              <a:rPr b="0" i="0" lang="en-US" sz="1200" u="none" cap="none" strike="noStrike">
                <a:solidFill>
                  <a:srgbClr val="000000"/>
                </a:solidFill>
                <a:highlight>
                  <a:srgbClr val="E8F2FE"/>
                </a:highlight>
                <a:latin typeface="Arial"/>
                <a:ea typeface="Arial"/>
                <a:cs typeface="Arial"/>
                <a:sym typeface="Arial"/>
              </a:rPr>
              <a:t> phone = ? </a:t>
            </a:r>
            <a:r>
              <a:rPr b="1" i="0" lang="en-US" sz="1200" u="none" cap="none" strike="noStrike">
                <a:solidFill>
                  <a:srgbClr val="800000"/>
                </a:solidFill>
                <a:highlight>
                  <a:srgbClr val="E8F2FE"/>
                </a:highlight>
                <a:latin typeface="Arial"/>
                <a:ea typeface="Arial"/>
                <a:cs typeface="Arial"/>
                <a:sym typeface="Arial"/>
              </a:rPr>
              <a:t>AND</a:t>
            </a:r>
            <a:r>
              <a:rPr b="0" i="0" lang="en-US" sz="1200" u="none" cap="none" strike="noStrike">
                <a:solidFill>
                  <a:srgbClr val="000000"/>
                </a:solidFill>
                <a:highlight>
                  <a:srgbClr val="E8F2FE"/>
                </a:highlight>
                <a:latin typeface="Arial"/>
                <a:ea typeface="Arial"/>
                <a:cs typeface="Arial"/>
                <a:sym typeface="Arial"/>
              </a:rPr>
              <a:t> ID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E8F2FE"/>
              </a:highlight>
              <a:latin typeface="Arial"/>
              <a:ea typeface="Arial"/>
              <a:cs typeface="Arial"/>
              <a:sym typeface="Arial"/>
            </a:endParaRPr>
          </a:p>
        </p:txBody>
      </p:sp>
      <p:sp>
        <p:nvSpPr>
          <p:cNvPr id="310" name="Google Shape;310;g25a42966df1_7_112"/>
          <p:cNvSpPr txBox="1"/>
          <p:nvPr/>
        </p:nvSpPr>
        <p:spPr>
          <a:xfrm>
            <a:off x="426275" y="3690500"/>
            <a:ext cx="3914400" cy="611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25a42966df1_7_112"/>
          <p:cNvSpPr txBox="1"/>
          <p:nvPr/>
        </p:nvSpPr>
        <p:spPr>
          <a:xfrm>
            <a:off x="325175" y="3614113"/>
            <a:ext cx="24924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IBM Plex Sans KR Medium"/>
                <a:ea typeface="IBM Plex Sans KR Medium"/>
                <a:cs typeface="IBM Plex Sans KR Medium"/>
                <a:sym typeface="IBM Plex Sans KR Medium"/>
              </a:rPr>
              <a:t> 등급별 판매내역 전체 출력SQL</a:t>
            </a:r>
            <a:endParaRPr b="0" i="0" sz="1200" u="none" cap="none" strike="noStrike">
              <a:solidFill>
                <a:srgbClr val="000000"/>
              </a:solidFill>
              <a:latin typeface="IBM Plex Sans KR Medium"/>
              <a:ea typeface="IBM Plex Sans KR Medium"/>
              <a:cs typeface="IBM Plex Sans KR Medium"/>
              <a:sym typeface="IBM Plex Sans KR Medium"/>
            </a:endParaRPr>
          </a:p>
        </p:txBody>
      </p:sp>
      <p:sp>
        <p:nvSpPr>
          <p:cNvPr id="312" name="Google Shape;312;g25a42966df1_7_112"/>
          <p:cNvSpPr txBox="1"/>
          <p:nvPr/>
        </p:nvSpPr>
        <p:spPr>
          <a:xfrm>
            <a:off x="325175" y="3898900"/>
            <a:ext cx="4161600" cy="375300"/>
          </a:xfrm>
          <a:prstGeom prst="rect">
            <a:avLst/>
          </a:prstGeom>
          <a:noFill/>
          <a:ln>
            <a:noFill/>
          </a:ln>
        </p:spPr>
        <p:txBody>
          <a:bodyPr anchorCtr="0" anchor="t" bIns="91425" lIns="91425" spcFirstLastPara="1" rIns="91425" wrap="square" tIns="91425">
            <a:no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SELECT</a:t>
            </a:r>
            <a:r>
              <a:rPr b="0" i="0" lang="en-US" sz="1200" u="none" cap="none" strike="noStrike">
                <a:solidFill>
                  <a:srgbClr val="000000"/>
                </a:solidFill>
                <a:highlight>
                  <a:srgbClr val="E8F2FE"/>
                </a:highlight>
                <a:latin typeface="Arial"/>
                <a:ea typeface="Arial"/>
                <a:cs typeface="Arial"/>
                <a:sym typeface="Arial"/>
              </a:rPr>
              <a:t> * </a:t>
            </a:r>
            <a:r>
              <a:rPr b="1" i="0" lang="en-US" sz="1200" u="none" cap="none" strike="noStrike">
                <a:solidFill>
                  <a:srgbClr val="800000"/>
                </a:solidFill>
                <a:highlight>
                  <a:srgbClr val="E8F2FE"/>
                </a:highlight>
                <a:latin typeface="Arial"/>
                <a:ea typeface="Arial"/>
                <a:cs typeface="Arial"/>
                <a:sym typeface="Arial"/>
              </a:rPr>
              <a:t>FROM</a:t>
            </a:r>
            <a:r>
              <a:rPr b="0" i="0" lang="en-US" sz="1200" u="none" cap="none" strike="noStrike">
                <a:solidFill>
                  <a:srgbClr val="000000"/>
                </a:solidFill>
                <a:highlight>
                  <a:srgbClr val="E8F2FE"/>
                </a:highlight>
                <a:latin typeface="Arial"/>
                <a:ea typeface="Arial"/>
                <a:cs typeface="Arial"/>
                <a:sym typeface="Arial"/>
              </a:rPr>
              <a:t> SALESHISTORY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GRADE = ?</a:t>
            </a:r>
            <a:endParaRPr b="0" i="0" sz="1200" u="none" cap="none" strike="noStrike">
              <a:solidFill>
                <a:srgbClr val="000000"/>
              </a:solidFill>
              <a:highlight>
                <a:srgbClr val="E8F2FE"/>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800000"/>
              </a:solidFill>
              <a:highlight>
                <a:srgbClr val="E8F2FE"/>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3197ece736_0_52"/>
          <p:cNvSpPr txBox="1"/>
          <p:nvPr>
            <p:ph type="title"/>
          </p:nvPr>
        </p:nvSpPr>
        <p:spPr>
          <a:xfrm>
            <a:off x="383397" y="2286628"/>
            <a:ext cx="11425200" cy="84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Malgun Gothic"/>
              <a:buNone/>
            </a:pPr>
            <a:r>
              <a:rPr lang="en-US" sz="5000">
                <a:latin typeface="Black Han Sans"/>
                <a:ea typeface="Black Han Sans"/>
                <a:cs typeface="Black Han Sans"/>
                <a:sym typeface="Black Han Sans"/>
              </a:rPr>
              <a:t>프로시저</a:t>
            </a:r>
            <a:endParaRPr sz="5000">
              <a:latin typeface="Black Han Sans"/>
              <a:ea typeface="Black Han Sans"/>
              <a:cs typeface="Black Han Sans"/>
              <a:sym typeface="Black Ha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5a42966df1_12_489"/>
          <p:cNvSpPr txBox="1"/>
          <p:nvPr>
            <p:ph type="title"/>
          </p:nvPr>
        </p:nvSpPr>
        <p:spPr>
          <a:xfrm>
            <a:off x="443047" y="419880"/>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프로시저</a:t>
            </a:r>
            <a:endParaRPr>
              <a:solidFill>
                <a:schemeClr val="lt1"/>
              </a:solidFill>
              <a:latin typeface="Black Han Sans"/>
              <a:ea typeface="Black Han Sans"/>
              <a:cs typeface="Black Han Sans"/>
              <a:sym typeface="Black Han Sans"/>
            </a:endParaRPr>
          </a:p>
        </p:txBody>
      </p:sp>
      <p:sp>
        <p:nvSpPr>
          <p:cNvPr id="324" name="Google Shape;324;g25a42966df1_12_489"/>
          <p:cNvSpPr txBox="1"/>
          <p:nvPr/>
        </p:nvSpPr>
        <p:spPr>
          <a:xfrm>
            <a:off x="789825" y="1129050"/>
            <a:ext cx="2610300" cy="4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Impact"/>
                <a:ea typeface="Impact"/>
                <a:cs typeface="Impact"/>
                <a:sym typeface="Impact"/>
              </a:rPr>
              <a:t>SET_PRICE</a:t>
            </a:r>
            <a:endParaRPr b="0" i="0" sz="2000" u="none" cap="none" strike="noStrike">
              <a:solidFill>
                <a:srgbClr val="000000"/>
              </a:solidFill>
              <a:latin typeface="Impact"/>
              <a:ea typeface="Impact"/>
              <a:cs typeface="Impact"/>
              <a:sym typeface="Impact"/>
            </a:endParaRPr>
          </a:p>
        </p:txBody>
      </p:sp>
      <p:sp>
        <p:nvSpPr>
          <p:cNvPr id="325" name="Google Shape;325;g25a42966df1_12_489"/>
          <p:cNvSpPr txBox="1"/>
          <p:nvPr/>
        </p:nvSpPr>
        <p:spPr>
          <a:xfrm>
            <a:off x="787175" y="2678963"/>
            <a:ext cx="2610300" cy="4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Impact"/>
                <a:ea typeface="Impact"/>
                <a:cs typeface="Impact"/>
                <a:sym typeface="Impact"/>
              </a:rPr>
              <a:t>SET_M_TYPE</a:t>
            </a:r>
            <a:endParaRPr b="0" i="0" sz="2000" u="none" cap="none" strike="noStrike">
              <a:solidFill>
                <a:srgbClr val="000000"/>
              </a:solidFill>
              <a:latin typeface="Impact"/>
              <a:ea typeface="Impact"/>
              <a:cs typeface="Impact"/>
              <a:sym typeface="Impact"/>
            </a:endParaRPr>
          </a:p>
        </p:txBody>
      </p:sp>
      <p:sp>
        <p:nvSpPr>
          <p:cNvPr id="326" name="Google Shape;326;g25a42966df1_12_489"/>
          <p:cNvSpPr txBox="1"/>
          <p:nvPr/>
        </p:nvSpPr>
        <p:spPr>
          <a:xfrm>
            <a:off x="789825" y="5036238"/>
            <a:ext cx="2610300" cy="4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Impact"/>
                <a:ea typeface="Impact"/>
                <a:cs typeface="Impact"/>
                <a:sym typeface="Impact"/>
              </a:rPr>
              <a:t>BACK_UP</a:t>
            </a:r>
            <a:endParaRPr b="0" i="0" sz="2000" u="none" cap="none" strike="noStrike">
              <a:solidFill>
                <a:srgbClr val="000000"/>
              </a:solidFill>
              <a:latin typeface="Impact"/>
              <a:ea typeface="Impact"/>
              <a:cs typeface="Impact"/>
              <a:sym typeface="Impact"/>
            </a:endParaRPr>
          </a:p>
        </p:txBody>
      </p:sp>
      <p:sp>
        <p:nvSpPr>
          <p:cNvPr id="327" name="Google Shape;327;g25a42966df1_12_489"/>
          <p:cNvSpPr txBox="1"/>
          <p:nvPr/>
        </p:nvSpPr>
        <p:spPr>
          <a:xfrm>
            <a:off x="790225" y="5549225"/>
            <a:ext cx="5811000" cy="1006500"/>
          </a:xfrm>
          <a:prstGeom prst="rect">
            <a:avLst/>
          </a:prstGeom>
          <a:noFill/>
          <a:ln>
            <a:noFill/>
          </a:ln>
        </p:spPr>
        <p:txBody>
          <a:bodyPr anchorCtr="0" anchor="t" bIns="91425" lIns="91425" spcFirstLastPara="1" rIns="91425" wrap="square" tIns="91425">
            <a:sp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FFFFFF"/>
                </a:highlight>
                <a:latin typeface="Arial"/>
                <a:ea typeface="Arial"/>
                <a:cs typeface="Arial"/>
                <a:sym typeface="Arial"/>
              </a:rPr>
              <a:t>INSERT</a:t>
            </a: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INTO</a:t>
            </a:r>
            <a:r>
              <a:rPr b="0" i="0" lang="en-US" sz="1200" u="none" cap="none" strike="noStrike">
                <a:solidFill>
                  <a:srgbClr val="000000"/>
                </a:solidFill>
                <a:highlight>
                  <a:srgbClr val="FFFFFF"/>
                </a:highlight>
                <a:latin typeface="Arial"/>
                <a:ea typeface="Arial"/>
                <a:cs typeface="Arial"/>
                <a:sym typeface="Arial"/>
              </a:rPr>
              <a:t> members</a:t>
            </a:r>
            <a:endParaRPr b="0" i="0" sz="1200" u="none" cap="none" strike="noStrike">
              <a:solidFill>
                <a:srgbClr val="000000"/>
              </a:solidFill>
              <a:highlight>
                <a:srgbClr val="FFFFFF"/>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VALUES</a:t>
            </a:r>
            <a:r>
              <a:rPr b="0" i="0" lang="en-US" sz="1200" u="none" cap="none" strike="noStrike">
                <a:solidFill>
                  <a:srgbClr val="000000"/>
                </a:solidFill>
                <a:highlight>
                  <a:srgbClr val="FFFFFF"/>
                </a:highlight>
                <a:latin typeface="Arial"/>
                <a:ea typeface="Arial"/>
                <a:cs typeface="Arial"/>
                <a:sym typeface="Arial"/>
              </a:rPr>
              <a:t> (vID, vhash, vname, vphone, vaddress, </a:t>
            </a:r>
            <a:r>
              <a:rPr b="0" i="0" lang="en-US" sz="1200" u="none" cap="none" strike="noStrike">
                <a:solidFill>
                  <a:srgbClr val="008000"/>
                </a:solidFill>
                <a:highlight>
                  <a:srgbClr val="FFFFFF"/>
                </a:highlight>
                <a:latin typeface="Arial"/>
                <a:ea typeface="Arial"/>
                <a:cs typeface="Arial"/>
                <a:sym typeface="Arial"/>
              </a:rPr>
              <a:t>'일반회원'</a:t>
            </a:r>
            <a:r>
              <a:rPr b="0" i="0" lang="en-US" sz="1200" u="none" cap="none" strike="noStrike">
                <a:solidFill>
                  <a:srgbClr val="000000"/>
                </a:solidFill>
                <a:highlight>
                  <a:srgbClr val="FFFFFF"/>
                </a:highlight>
                <a:latin typeface="Arial"/>
                <a:ea typeface="Arial"/>
                <a:cs typeface="Arial"/>
                <a:sym typeface="Arial"/>
              </a:rPr>
              <a:t>)</a:t>
            </a:r>
            <a:r>
              <a:rPr b="0" i="0" lang="en-US" sz="1200" u="none" cap="none" strike="noStrike">
                <a:solidFill>
                  <a:srgbClr val="FF0000"/>
                </a:solidFill>
                <a:highlight>
                  <a:srgbClr val="FFFFFF"/>
                </a:highlight>
                <a:latin typeface="Arial"/>
                <a:ea typeface="Arial"/>
                <a:cs typeface="Arial"/>
                <a:sym typeface="Arial"/>
              </a:rPr>
              <a:t>;</a:t>
            </a:r>
            <a:endParaRPr b="0" i="0" sz="1200" u="none" cap="none" strike="noStrike">
              <a:solidFill>
                <a:srgbClr val="FF0000"/>
              </a:solidFill>
              <a:highlight>
                <a:srgbClr val="FFFFFF"/>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FFFFFF"/>
                </a:highlight>
                <a:latin typeface="Arial"/>
                <a:ea typeface="Arial"/>
                <a:cs typeface="Arial"/>
                <a:sym typeface="Arial"/>
              </a:rPr>
              <a:t>INSERT</a:t>
            </a: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INTO</a:t>
            </a:r>
            <a:r>
              <a:rPr b="0" i="0" lang="en-US" sz="1200" u="none" cap="none" strike="noStrike">
                <a:solidFill>
                  <a:srgbClr val="000000"/>
                </a:solidFill>
                <a:highlight>
                  <a:srgbClr val="FFFFFF"/>
                </a:highlight>
                <a:latin typeface="Arial"/>
                <a:ea typeface="Arial"/>
                <a:cs typeface="Arial"/>
                <a:sym typeface="Arial"/>
              </a:rPr>
              <a:t> ACCOUNTINFO</a:t>
            </a:r>
            <a:endParaRPr b="0" i="0" sz="1200" u="none" cap="none" strike="noStrike">
              <a:solidFill>
                <a:srgbClr val="000000"/>
              </a:solidFill>
              <a:highlight>
                <a:srgbClr val="FFFFFF"/>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VALUES</a:t>
            </a:r>
            <a:r>
              <a:rPr b="0" i="0" lang="en-US" sz="1200" u="none" cap="none" strike="noStrike">
                <a:solidFill>
                  <a:srgbClr val="000000"/>
                </a:solidFill>
                <a:highlight>
                  <a:srgbClr val="FFFFFF"/>
                </a:highlight>
                <a:latin typeface="Arial"/>
                <a:ea typeface="Arial"/>
                <a:cs typeface="Arial"/>
                <a:sym typeface="Arial"/>
              </a:rPr>
              <a:t> (vID, vPW, vname, vphone)</a:t>
            </a:r>
            <a:r>
              <a:rPr b="0" i="0" lang="en-US" sz="1200" u="none" cap="none" strike="noStrike">
                <a:solidFill>
                  <a:srgbClr val="FF0000"/>
                </a:solidFill>
                <a:highlight>
                  <a:srgbClr val="FFFFFF"/>
                </a:highlight>
                <a:latin typeface="Arial"/>
                <a:ea typeface="Arial"/>
                <a:cs typeface="Arial"/>
                <a:sym typeface="Arial"/>
              </a:rPr>
              <a:t>;</a:t>
            </a:r>
            <a:endParaRPr b="0" i="0" sz="1200" u="none" cap="none" strike="noStrike">
              <a:solidFill>
                <a:srgbClr val="FF0000"/>
              </a:solidFill>
              <a:highlight>
                <a:srgbClr val="FFFFFF"/>
              </a:highlight>
              <a:latin typeface="Arial"/>
              <a:ea typeface="Arial"/>
              <a:cs typeface="Arial"/>
              <a:sym typeface="Arial"/>
            </a:endParaRPr>
          </a:p>
        </p:txBody>
      </p:sp>
      <p:sp>
        <p:nvSpPr>
          <p:cNvPr id="328" name="Google Shape;328;g25a42966df1_12_489"/>
          <p:cNvSpPr txBox="1"/>
          <p:nvPr/>
        </p:nvSpPr>
        <p:spPr>
          <a:xfrm>
            <a:off x="790225" y="3136175"/>
            <a:ext cx="3837600" cy="581700"/>
          </a:xfrm>
          <a:prstGeom prst="rect">
            <a:avLst/>
          </a:prstGeom>
          <a:noFill/>
          <a:ln>
            <a:noFill/>
          </a:ln>
        </p:spPr>
        <p:txBody>
          <a:bodyPr anchorCtr="0" anchor="t" bIns="91425" lIns="91425" spcFirstLastPara="1" rIns="91425" wrap="square" tIns="91425">
            <a:sp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FFFFFF"/>
                </a:highlight>
                <a:latin typeface="Arial"/>
                <a:ea typeface="Arial"/>
                <a:cs typeface="Arial"/>
                <a:sym typeface="Arial"/>
              </a:rPr>
              <a:t>INSERT</a:t>
            </a: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INTO</a:t>
            </a:r>
            <a:r>
              <a:rPr b="0" i="0" lang="en-US" sz="1200" u="none" cap="none" strike="noStrike">
                <a:solidFill>
                  <a:srgbClr val="000000"/>
                </a:solidFill>
                <a:highlight>
                  <a:srgbClr val="FFFFFF"/>
                </a:highlight>
                <a:latin typeface="Arial"/>
                <a:ea typeface="Arial"/>
                <a:cs typeface="Arial"/>
                <a:sym typeface="Arial"/>
              </a:rPr>
              <a:t> saleshistory</a:t>
            </a:r>
            <a:endParaRPr b="0" i="0" sz="1200" u="none" cap="none" strike="noStrike">
              <a:solidFill>
                <a:srgbClr val="000000"/>
              </a:solidFill>
              <a:highlight>
                <a:srgbClr val="FFFFFF"/>
              </a:highlight>
              <a:latin typeface="Arial"/>
              <a:ea typeface="Arial"/>
              <a:cs typeface="Arial"/>
              <a:sym typeface="Arial"/>
            </a:endParaRPr>
          </a:p>
          <a:p>
            <a:pPr indent="43180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FFFFFF"/>
                </a:highlight>
                <a:latin typeface="Arial"/>
                <a:ea typeface="Arial"/>
                <a:cs typeface="Arial"/>
                <a:sym typeface="Arial"/>
              </a:rPr>
              <a:t>VALUES</a:t>
            </a:r>
            <a:r>
              <a:rPr b="0" i="0" lang="en-US" sz="1200" u="none" cap="none" strike="noStrike">
                <a:solidFill>
                  <a:srgbClr val="000000"/>
                </a:solidFill>
                <a:highlight>
                  <a:srgbClr val="FFFFFF"/>
                </a:highlight>
                <a:latin typeface="Arial"/>
                <a:ea typeface="Arial"/>
                <a:cs typeface="Arial"/>
                <a:sym typeface="Arial"/>
              </a:rPr>
              <a:t> (vID, vtotalprice, </a:t>
            </a:r>
            <a:r>
              <a:rPr b="1" i="0" lang="en-US" sz="1200" u="none" cap="none" strike="noStrike">
                <a:solidFill>
                  <a:srgbClr val="000080"/>
                </a:solidFill>
                <a:highlight>
                  <a:srgbClr val="FFFFFF"/>
                </a:highlight>
                <a:latin typeface="Arial"/>
                <a:ea typeface="Arial"/>
                <a:cs typeface="Arial"/>
                <a:sym typeface="Arial"/>
              </a:rPr>
              <a:t>sysdate</a:t>
            </a:r>
            <a:r>
              <a:rPr b="0" i="0" lang="en-US" sz="1200" u="none" cap="none" strike="noStrike">
                <a:solidFill>
                  <a:srgbClr val="000000"/>
                </a:solidFill>
                <a:highlight>
                  <a:srgbClr val="FFFFFF"/>
                </a:highlight>
                <a:latin typeface="Arial"/>
                <a:ea typeface="Arial"/>
                <a:cs typeface="Arial"/>
                <a:sym typeface="Arial"/>
              </a:rPr>
              <a:t>)</a:t>
            </a:r>
            <a:r>
              <a:rPr b="0" i="0" lang="en-US" sz="1200" u="none" cap="none" strike="noStrike">
                <a:solidFill>
                  <a:srgbClr val="FF0000"/>
                </a:solidFill>
                <a:highlight>
                  <a:srgbClr val="FFFFFF"/>
                </a:highlight>
                <a:latin typeface="Arial"/>
                <a:ea typeface="Arial"/>
                <a:cs typeface="Arial"/>
                <a:sym typeface="Arial"/>
              </a:rPr>
              <a:t>;</a:t>
            </a:r>
            <a:endParaRPr b="0" i="0" sz="1200" u="none" cap="none" strike="noStrike">
              <a:solidFill>
                <a:srgbClr val="FF0000"/>
              </a:solidFill>
              <a:highlight>
                <a:srgbClr val="FFFFFF"/>
              </a:highlight>
              <a:latin typeface="Arial"/>
              <a:ea typeface="Arial"/>
              <a:cs typeface="Arial"/>
              <a:sym typeface="Arial"/>
            </a:endParaRPr>
          </a:p>
        </p:txBody>
      </p:sp>
      <p:sp>
        <p:nvSpPr>
          <p:cNvPr id="329" name="Google Shape;329;g25a42966df1_12_489"/>
          <p:cNvSpPr txBox="1"/>
          <p:nvPr/>
        </p:nvSpPr>
        <p:spPr>
          <a:xfrm>
            <a:off x="790225" y="3738038"/>
            <a:ext cx="6020400" cy="1218900"/>
          </a:xfrm>
          <a:prstGeom prst="rect">
            <a:avLst/>
          </a:prstGeom>
          <a:noFill/>
          <a:ln>
            <a:noFill/>
          </a:ln>
        </p:spPr>
        <p:txBody>
          <a:bodyPr anchorCtr="0" anchor="t" bIns="91425" lIns="91425" spcFirstLastPara="1" rIns="91425" wrap="square" tIns="91425">
            <a:sp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FFFFFF"/>
                </a:highlight>
                <a:latin typeface="Arial"/>
                <a:ea typeface="Arial"/>
                <a:cs typeface="Arial"/>
                <a:sym typeface="Arial"/>
              </a:rPr>
              <a:t>IF</a:t>
            </a:r>
            <a:r>
              <a:rPr b="0" i="0" lang="en-US" sz="1200" u="none" cap="none" strike="noStrike">
                <a:solidFill>
                  <a:srgbClr val="000000"/>
                </a:solidFill>
                <a:highlight>
                  <a:srgbClr val="FFFFFF"/>
                </a:highlight>
                <a:latin typeface="Arial"/>
                <a:ea typeface="Arial"/>
                <a:cs typeface="Arial"/>
                <a:sym typeface="Arial"/>
              </a:rPr>
              <a:t> sumtotal &gt;= </a:t>
            </a:r>
            <a:r>
              <a:rPr b="0" i="0" lang="en-US" sz="1200" u="none" cap="none" strike="noStrike">
                <a:solidFill>
                  <a:srgbClr val="0000FF"/>
                </a:solidFill>
                <a:highlight>
                  <a:srgbClr val="FFFFFF"/>
                </a:highlight>
                <a:latin typeface="Arial"/>
                <a:ea typeface="Arial"/>
                <a:cs typeface="Arial"/>
                <a:sym typeface="Arial"/>
              </a:rPr>
              <a:t>50000</a:t>
            </a: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THEN</a:t>
            </a:r>
            <a:endParaRPr b="1" i="0" sz="1200" u="none" cap="none" strike="noStrike">
              <a:solidFill>
                <a:srgbClr val="800000"/>
              </a:solidFill>
              <a:highlight>
                <a:srgbClr val="FFFFFF"/>
              </a:highlight>
              <a:latin typeface="Arial"/>
              <a:ea typeface="Arial"/>
              <a:cs typeface="Arial"/>
              <a:sym typeface="Arial"/>
            </a:endParaRPr>
          </a:p>
          <a:p>
            <a:pPr indent="43180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FFFFFF"/>
                </a:highlight>
                <a:latin typeface="Arial"/>
                <a:ea typeface="Arial"/>
                <a:cs typeface="Arial"/>
                <a:sym typeface="Arial"/>
              </a:rPr>
              <a:t>UPDATE</a:t>
            </a:r>
            <a:r>
              <a:rPr b="0" i="0" lang="en-US" sz="1200" u="none" cap="none" strike="noStrike">
                <a:solidFill>
                  <a:srgbClr val="000000"/>
                </a:solidFill>
                <a:highlight>
                  <a:srgbClr val="FFFFFF"/>
                </a:highlight>
                <a:latin typeface="Arial"/>
                <a:ea typeface="Arial"/>
                <a:cs typeface="Arial"/>
                <a:sym typeface="Arial"/>
              </a:rPr>
              <a:t> MEMBERS </a:t>
            </a:r>
            <a:r>
              <a:rPr b="1" i="0" lang="en-US" sz="1200" u="none" cap="none" strike="noStrike">
                <a:solidFill>
                  <a:srgbClr val="800000"/>
                </a:solidFill>
                <a:highlight>
                  <a:srgbClr val="FFFFFF"/>
                </a:highlight>
                <a:latin typeface="Arial"/>
                <a:ea typeface="Arial"/>
                <a:cs typeface="Arial"/>
                <a:sym typeface="Arial"/>
              </a:rPr>
              <a:t>SET</a:t>
            </a:r>
            <a:r>
              <a:rPr b="0" i="0" lang="en-US" sz="1200" u="none" cap="none" strike="noStrike">
                <a:solidFill>
                  <a:srgbClr val="000000"/>
                </a:solidFill>
                <a:highlight>
                  <a:srgbClr val="FFFFFF"/>
                </a:highlight>
                <a:latin typeface="Arial"/>
                <a:ea typeface="Arial"/>
                <a:cs typeface="Arial"/>
                <a:sym typeface="Arial"/>
              </a:rPr>
              <a:t> m_type = </a:t>
            </a:r>
            <a:r>
              <a:rPr b="0" i="0" lang="en-US" sz="1200" u="none" cap="none" strike="noStrike">
                <a:solidFill>
                  <a:srgbClr val="008000"/>
                </a:solidFill>
                <a:highlight>
                  <a:srgbClr val="FFFFFF"/>
                </a:highlight>
                <a:latin typeface="Arial"/>
                <a:ea typeface="Arial"/>
                <a:cs typeface="Arial"/>
                <a:sym typeface="Arial"/>
              </a:rPr>
              <a:t>'프리미엄 회원'</a:t>
            </a: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WHERE</a:t>
            </a:r>
            <a:r>
              <a:rPr b="0" i="0" lang="en-US" sz="1200" u="none" cap="none" strike="noStrike">
                <a:solidFill>
                  <a:srgbClr val="000000"/>
                </a:solidFill>
                <a:highlight>
                  <a:srgbClr val="FFFFFF"/>
                </a:highlight>
                <a:latin typeface="Arial"/>
                <a:ea typeface="Arial"/>
                <a:cs typeface="Arial"/>
                <a:sym typeface="Arial"/>
              </a:rPr>
              <a:t> ID = upgradeID</a:t>
            </a:r>
            <a:r>
              <a:rPr b="0" i="0" lang="en-US" sz="1200" u="none" cap="none" strike="noStrike">
                <a:solidFill>
                  <a:srgbClr val="FF0000"/>
                </a:solidFill>
                <a:highlight>
                  <a:srgbClr val="FFFFFF"/>
                </a:highlight>
                <a:latin typeface="Arial"/>
                <a:ea typeface="Arial"/>
                <a:cs typeface="Arial"/>
                <a:sym typeface="Arial"/>
              </a:rPr>
              <a:t>;</a:t>
            </a:r>
            <a:endParaRPr b="0" i="0" sz="1200" u="none" cap="none" strike="noStrike">
              <a:solidFill>
                <a:srgbClr val="FF0000"/>
              </a:solidFill>
              <a:highlight>
                <a:srgbClr val="FFFFFF"/>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FFFFFF"/>
                </a:highlight>
                <a:latin typeface="Arial"/>
                <a:ea typeface="Arial"/>
                <a:cs typeface="Arial"/>
                <a:sym typeface="Arial"/>
              </a:rPr>
              <a:t>ELSIF</a:t>
            </a:r>
            <a:r>
              <a:rPr b="0" i="0" lang="en-US" sz="1200" u="none" cap="none" strike="noStrike">
                <a:solidFill>
                  <a:srgbClr val="000000"/>
                </a:solidFill>
                <a:highlight>
                  <a:srgbClr val="FFFFFF"/>
                </a:highlight>
                <a:latin typeface="Arial"/>
                <a:ea typeface="Arial"/>
                <a:cs typeface="Arial"/>
                <a:sym typeface="Arial"/>
              </a:rPr>
              <a:t> sumtotal &gt;= </a:t>
            </a:r>
            <a:r>
              <a:rPr b="0" i="0" lang="en-US" sz="1200" u="none" cap="none" strike="noStrike">
                <a:solidFill>
                  <a:srgbClr val="0000FF"/>
                </a:solidFill>
                <a:highlight>
                  <a:srgbClr val="FFFFFF"/>
                </a:highlight>
                <a:latin typeface="Arial"/>
                <a:ea typeface="Arial"/>
                <a:cs typeface="Arial"/>
                <a:sym typeface="Arial"/>
              </a:rPr>
              <a:t>100000</a:t>
            </a: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THEN</a:t>
            </a:r>
            <a:endParaRPr b="1" i="0" sz="1200" u="none" cap="none" strike="noStrike">
              <a:solidFill>
                <a:srgbClr val="800000"/>
              </a:solidFill>
              <a:highlight>
                <a:srgbClr val="FFFFFF"/>
              </a:highlight>
              <a:latin typeface="Arial"/>
              <a:ea typeface="Arial"/>
              <a:cs typeface="Arial"/>
              <a:sym typeface="Arial"/>
            </a:endParaRPr>
          </a:p>
          <a:p>
            <a:pPr indent="43180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FFFFFF"/>
                </a:highlight>
                <a:latin typeface="Arial"/>
                <a:ea typeface="Arial"/>
                <a:cs typeface="Arial"/>
                <a:sym typeface="Arial"/>
              </a:rPr>
              <a:t>UPDATE</a:t>
            </a:r>
            <a:r>
              <a:rPr b="0" i="0" lang="en-US" sz="1200" u="none" cap="none" strike="noStrike">
                <a:solidFill>
                  <a:srgbClr val="000000"/>
                </a:solidFill>
                <a:highlight>
                  <a:srgbClr val="FFFFFF"/>
                </a:highlight>
                <a:latin typeface="Arial"/>
                <a:ea typeface="Arial"/>
                <a:cs typeface="Arial"/>
                <a:sym typeface="Arial"/>
              </a:rPr>
              <a:t> MEMBERS </a:t>
            </a:r>
            <a:r>
              <a:rPr b="1" i="0" lang="en-US" sz="1200" u="none" cap="none" strike="noStrike">
                <a:solidFill>
                  <a:srgbClr val="800000"/>
                </a:solidFill>
                <a:highlight>
                  <a:srgbClr val="FFFFFF"/>
                </a:highlight>
                <a:latin typeface="Arial"/>
                <a:ea typeface="Arial"/>
                <a:cs typeface="Arial"/>
                <a:sym typeface="Arial"/>
              </a:rPr>
              <a:t>SET</a:t>
            </a:r>
            <a:r>
              <a:rPr b="0" i="0" lang="en-US" sz="1200" u="none" cap="none" strike="noStrike">
                <a:solidFill>
                  <a:srgbClr val="000000"/>
                </a:solidFill>
                <a:highlight>
                  <a:srgbClr val="FFFFFF"/>
                </a:highlight>
                <a:latin typeface="Arial"/>
                <a:ea typeface="Arial"/>
                <a:cs typeface="Arial"/>
                <a:sym typeface="Arial"/>
              </a:rPr>
              <a:t> m_type = </a:t>
            </a:r>
            <a:r>
              <a:rPr b="0" i="0" lang="en-US" sz="1200" u="none" cap="none" strike="noStrike">
                <a:solidFill>
                  <a:srgbClr val="008000"/>
                </a:solidFill>
                <a:highlight>
                  <a:srgbClr val="FFFFFF"/>
                </a:highlight>
                <a:latin typeface="Arial"/>
                <a:ea typeface="Arial"/>
                <a:cs typeface="Arial"/>
                <a:sym typeface="Arial"/>
              </a:rPr>
              <a:t>'VIP'</a:t>
            </a: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WHERE</a:t>
            </a:r>
            <a:r>
              <a:rPr b="0" i="0" lang="en-US" sz="1200" u="none" cap="none" strike="noStrike">
                <a:solidFill>
                  <a:srgbClr val="000000"/>
                </a:solidFill>
                <a:highlight>
                  <a:srgbClr val="FFFFFF"/>
                </a:highlight>
                <a:latin typeface="Arial"/>
                <a:ea typeface="Arial"/>
                <a:cs typeface="Arial"/>
                <a:sym typeface="Arial"/>
              </a:rPr>
              <a:t> ID = upgradeID</a:t>
            </a:r>
            <a:r>
              <a:rPr b="0" i="0" lang="en-US" sz="1200" u="none" cap="none" strike="noStrike">
                <a:solidFill>
                  <a:srgbClr val="FF0000"/>
                </a:solidFill>
                <a:highlight>
                  <a:srgbClr val="FFFFFF"/>
                </a:highlight>
                <a:latin typeface="Arial"/>
                <a:ea typeface="Arial"/>
                <a:cs typeface="Arial"/>
                <a:sym typeface="Arial"/>
              </a:rPr>
              <a:t>;</a:t>
            </a:r>
            <a:endParaRPr b="0" i="0" sz="1200" u="none" cap="none" strike="noStrike">
              <a:solidFill>
                <a:srgbClr val="FF0000"/>
              </a:solidFill>
              <a:highlight>
                <a:srgbClr val="FFFFFF"/>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FFFFFF"/>
                </a:highlight>
                <a:latin typeface="Arial"/>
                <a:ea typeface="Arial"/>
                <a:cs typeface="Arial"/>
                <a:sym typeface="Arial"/>
              </a:rPr>
              <a:t>ELSE</a:t>
            </a: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UPDATE</a:t>
            </a:r>
            <a:r>
              <a:rPr b="0" i="0" lang="en-US" sz="1200" u="none" cap="none" strike="noStrike">
                <a:solidFill>
                  <a:srgbClr val="000000"/>
                </a:solidFill>
                <a:highlight>
                  <a:srgbClr val="FFFFFF"/>
                </a:highlight>
                <a:latin typeface="Arial"/>
                <a:ea typeface="Arial"/>
                <a:cs typeface="Arial"/>
                <a:sym typeface="Arial"/>
              </a:rPr>
              <a:t> MEMBERS </a:t>
            </a:r>
            <a:r>
              <a:rPr b="1" i="0" lang="en-US" sz="1200" u="none" cap="none" strike="noStrike">
                <a:solidFill>
                  <a:srgbClr val="800000"/>
                </a:solidFill>
                <a:highlight>
                  <a:srgbClr val="FFFFFF"/>
                </a:highlight>
                <a:latin typeface="Arial"/>
                <a:ea typeface="Arial"/>
                <a:cs typeface="Arial"/>
                <a:sym typeface="Arial"/>
              </a:rPr>
              <a:t>SET</a:t>
            </a:r>
            <a:r>
              <a:rPr b="0" i="0" lang="en-US" sz="1200" u="none" cap="none" strike="noStrike">
                <a:solidFill>
                  <a:srgbClr val="000000"/>
                </a:solidFill>
                <a:highlight>
                  <a:srgbClr val="FFFFFF"/>
                </a:highlight>
                <a:latin typeface="Arial"/>
                <a:ea typeface="Arial"/>
                <a:cs typeface="Arial"/>
                <a:sym typeface="Arial"/>
              </a:rPr>
              <a:t> m_type = </a:t>
            </a:r>
            <a:r>
              <a:rPr b="0" i="0" lang="en-US" sz="1200" u="none" cap="none" strike="noStrike">
                <a:solidFill>
                  <a:srgbClr val="008000"/>
                </a:solidFill>
                <a:highlight>
                  <a:srgbClr val="FFFFFF"/>
                </a:highlight>
                <a:latin typeface="Arial"/>
                <a:ea typeface="Arial"/>
                <a:cs typeface="Arial"/>
                <a:sym typeface="Arial"/>
              </a:rPr>
              <a:t>'일반 회원'</a:t>
            </a: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WHERE</a:t>
            </a:r>
            <a:r>
              <a:rPr b="0" i="0" lang="en-US" sz="1200" u="none" cap="none" strike="noStrike">
                <a:solidFill>
                  <a:srgbClr val="000000"/>
                </a:solidFill>
                <a:highlight>
                  <a:srgbClr val="FFFFFF"/>
                </a:highlight>
                <a:latin typeface="Arial"/>
                <a:ea typeface="Arial"/>
                <a:cs typeface="Arial"/>
                <a:sym typeface="Arial"/>
              </a:rPr>
              <a:t> ID = upgradeID</a:t>
            </a:r>
            <a:r>
              <a:rPr b="0" i="0" lang="en-US" sz="1200" u="none" cap="none" strike="noStrike">
                <a:solidFill>
                  <a:srgbClr val="FF0000"/>
                </a:solidFill>
                <a:highlight>
                  <a:srgbClr val="FFFFFF"/>
                </a:highlight>
                <a:latin typeface="Arial"/>
                <a:ea typeface="Arial"/>
                <a:cs typeface="Arial"/>
                <a:sym typeface="Arial"/>
              </a:rPr>
              <a:t>;</a:t>
            </a:r>
            <a:endParaRPr b="0" i="0" sz="1200" u="none" cap="none" strike="noStrike">
              <a:solidFill>
                <a:srgbClr val="FF0000"/>
              </a:solidFill>
              <a:highlight>
                <a:srgbClr val="FFFFFF"/>
              </a:highlight>
              <a:latin typeface="Arial"/>
              <a:ea typeface="Arial"/>
              <a:cs typeface="Arial"/>
              <a:sym typeface="Arial"/>
            </a:endParaRPr>
          </a:p>
        </p:txBody>
      </p:sp>
      <p:sp>
        <p:nvSpPr>
          <p:cNvPr id="330" name="Google Shape;330;g25a42966df1_12_489"/>
          <p:cNvSpPr txBox="1"/>
          <p:nvPr/>
        </p:nvSpPr>
        <p:spPr>
          <a:xfrm>
            <a:off x="790225" y="1564275"/>
            <a:ext cx="6868500" cy="581700"/>
          </a:xfrm>
          <a:prstGeom prst="rect">
            <a:avLst/>
          </a:prstGeom>
          <a:noFill/>
          <a:ln>
            <a:noFill/>
          </a:ln>
        </p:spPr>
        <p:txBody>
          <a:bodyPr anchorCtr="0" anchor="t" bIns="91425" lIns="91425" spcFirstLastPara="1" rIns="91425" wrap="square" tIns="91425">
            <a:sp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FFFFFF"/>
                </a:highlight>
                <a:latin typeface="Arial"/>
                <a:ea typeface="Arial"/>
                <a:cs typeface="Arial"/>
                <a:sym typeface="Arial"/>
              </a:rPr>
              <a:t>INSERT</a:t>
            </a: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INTO</a:t>
            </a:r>
            <a:r>
              <a:rPr b="0" i="0" lang="en-US" sz="1200" u="none" cap="none" strike="noStrike">
                <a:solidFill>
                  <a:srgbClr val="000000"/>
                </a:solidFill>
                <a:highlight>
                  <a:srgbClr val="FFFFFF"/>
                </a:highlight>
                <a:latin typeface="Arial"/>
                <a:ea typeface="Arial"/>
                <a:cs typeface="Arial"/>
                <a:sym typeface="Arial"/>
              </a:rPr>
              <a:t> CART (c_no, id, h_name, h_option, s_name, b_name)</a:t>
            </a:r>
            <a:endParaRPr b="0" i="0" sz="1200" u="none" cap="none" strike="noStrike">
              <a:solidFill>
                <a:srgbClr val="000000"/>
              </a:solidFill>
              <a:highlight>
                <a:srgbClr val="FFFFFF"/>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highlight>
                  <a:srgbClr val="FFFFFF"/>
                </a:highlight>
                <a:latin typeface="Arial"/>
                <a:ea typeface="Arial"/>
                <a:cs typeface="Arial"/>
                <a:sym typeface="Arial"/>
              </a:rPr>
              <a:t>		</a:t>
            </a:r>
            <a:r>
              <a:rPr b="1" i="0" lang="en-US" sz="1200" u="none" cap="none" strike="noStrike">
                <a:solidFill>
                  <a:srgbClr val="800000"/>
                </a:solidFill>
                <a:highlight>
                  <a:srgbClr val="FFFFFF"/>
                </a:highlight>
                <a:latin typeface="Arial"/>
                <a:ea typeface="Arial"/>
                <a:cs typeface="Arial"/>
                <a:sym typeface="Arial"/>
              </a:rPr>
              <a:t>VALUES</a:t>
            </a:r>
            <a:r>
              <a:rPr b="0" i="0" lang="en-US" sz="1200" u="none" cap="none" strike="noStrike">
                <a:solidFill>
                  <a:srgbClr val="000000"/>
                </a:solidFill>
                <a:highlight>
                  <a:srgbClr val="FFFFFF"/>
                </a:highlight>
                <a:latin typeface="Arial"/>
                <a:ea typeface="Arial"/>
                <a:cs typeface="Arial"/>
                <a:sym typeface="Arial"/>
              </a:rPr>
              <a:t> (c_no_seq.nextval, vID, vname_h, voption_h, vname_s, vname_b)</a:t>
            </a:r>
            <a:r>
              <a:rPr b="0" i="0" lang="en-US" sz="1200" u="none" cap="none" strike="noStrike">
                <a:solidFill>
                  <a:srgbClr val="FF0000"/>
                </a:solidFill>
                <a:highlight>
                  <a:srgbClr val="FFFFFF"/>
                </a:highlight>
                <a:latin typeface="Arial"/>
                <a:ea typeface="Arial"/>
                <a:cs typeface="Arial"/>
                <a:sym typeface="Arial"/>
              </a:rPr>
              <a:t>;</a:t>
            </a:r>
            <a:endParaRPr b="0" i="0" sz="1200" u="none" cap="none" strike="noStrike">
              <a:solidFill>
                <a:srgbClr val="FF0000"/>
              </a:solidFill>
              <a:highlight>
                <a:srgbClr val="FFFFFF"/>
              </a:highlight>
              <a:latin typeface="Arial"/>
              <a:ea typeface="Arial"/>
              <a:cs typeface="Arial"/>
              <a:sym typeface="Arial"/>
            </a:endParaRPr>
          </a:p>
        </p:txBody>
      </p:sp>
      <p:sp>
        <p:nvSpPr>
          <p:cNvPr id="331" name="Google Shape;331;g25a42966df1_12_489"/>
          <p:cNvSpPr txBox="1"/>
          <p:nvPr/>
        </p:nvSpPr>
        <p:spPr>
          <a:xfrm>
            <a:off x="790225" y="2181350"/>
            <a:ext cx="5811000" cy="369300"/>
          </a:xfrm>
          <a:prstGeom prst="rect">
            <a:avLst/>
          </a:prstGeom>
          <a:solidFill>
            <a:schemeClr val="lt1"/>
          </a:solidFill>
          <a:ln>
            <a:noFill/>
          </a:ln>
        </p:spPr>
        <p:txBody>
          <a:bodyPr anchorCtr="0" anchor="t" bIns="91425" lIns="91425" spcFirstLastPara="1" rIns="91425" wrap="square" tIns="91425">
            <a:spAutoFit/>
          </a:bodyPr>
          <a:lstStyle/>
          <a:p>
            <a:pPr indent="0" lvl="0" marL="25400" marR="0" rtl="0" algn="l">
              <a:lnSpc>
                <a:spcPct val="115000"/>
              </a:lnSpc>
              <a:spcBef>
                <a:spcPts val="0"/>
              </a:spcBef>
              <a:spcAft>
                <a:spcPts val="0"/>
              </a:spcAft>
              <a:buClr>
                <a:srgbClr val="000000"/>
              </a:buClr>
              <a:buSzPts val="1200"/>
              <a:buFont typeface="Arial"/>
              <a:buNone/>
            </a:pPr>
            <a:r>
              <a:rPr b="1" i="0" lang="en-US" sz="1200" u="none" cap="none" strike="noStrike">
                <a:solidFill>
                  <a:srgbClr val="800000"/>
                </a:solidFill>
                <a:highlight>
                  <a:srgbClr val="E8F2FE"/>
                </a:highlight>
                <a:latin typeface="Arial"/>
                <a:ea typeface="Arial"/>
                <a:cs typeface="Arial"/>
                <a:sym typeface="Arial"/>
              </a:rPr>
              <a:t>UPDATE</a:t>
            </a:r>
            <a:r>
              <a:rPr b="0" i="0" lang="en-US" sz="1200" u="none" cap="none" strike="noStrike">
                <a:solidFill>
                  <a:srgbClr val="000000"/>
                </a:solidFill>
                <a:highlight>
                  <a:srgbClr val="E8F2FE"/>
                </a:highlight>
                <a:latin typeface="Arial"/>
                <a:ea typeface="Arial"/>
                <a:cs typeface="Arial"/>
                <a:sym typeface="Arial"/>
              </a:rPr>
              <a:t> CART </a:t>
            </a:r>
            <a:r>
              <a:rPr b="1" i="0" lang="en-US" sz="1200" u="none" cap="none" strike="noStrike">
                <a:solidFill>
                  <a:srgbClr val="800000"/>
                </a:solidFill>
                <a:highlight>
                  <a:srgbClr val="E8F2FE"/>
                </a:highlight>
                <a:latin typeface="Arial"/>
                <a:ea typeface="Arial"/>
                <a:cs typeface="Arial"/>
                <a:sym typeface="Arial"/>
              </a:rPr>
              <a:t>SET</a:t>
            </a:r>
            <a:r>
              <a:rPr b="0" i="0" lang="en-US" sz="1200" u="none" cap="none" strike="noStrike">
                <a:solidFill>
                  <a:srgbClr val="000000"/>
                </a:solidFill>
                <a:highlight>
                  <a:srgbClr val="E8F2FE"/>
                </a:highlight>
                <a:latin typeface="Arial"/>
                <a:ea typeface="Arial"/>
                <a:cs typeface="Arial"/>
                <a:sym typeface="Arial"/>
              </a:rPr>
              <a:t> c_price = total </a:t>
            </a:r>
            <a:r>
              <a:rPr b="1" i="0" lang="en-US" sz="1200" u="none" cap="none" strike="noStrike">
                <a:solidFill>
                  <a:srgbClr val="800000"/>
                </a:solidFill>
                <a:highlight>
                  <a:srgbClr val="E8F2FE"/>
                </a:highlight>
                <a:latin typeface="Arial"/>
                <a:ea typeface="Arial"/>
                <a:cs typeface="Arial"/>
                <a:sym typeface="Arial"/>
              </a:rPr>
              <a:t>WHERE</a:t>
            </a:r>
            <a:r>
              <a:rPr b="0" i="0" lang="en-US" sz="1200" u="none" cap="none" strike="noStrike">
                <a:solidFill>
                  <a:srgbClr val="000000"/>
                </a:solidFill>
                <a:highlight>
                  <a:srgbClr val="E8F2FE"/>
                </a:highlight>
                <a:latin typeface="Arial"/>
                <a:ea typeface="Arial"/>
                <a:cs typeface="Arial"/>
                <a:sym typeface="Arial"/>
              </a:rPr>
              <a:t> c_no = currseq</a:t>
            </a:r>
            <a:r>
              <a:rPr b="0" i="0" lang="en-US" sz="1200" u="none" cap="none" strike="noStrike">
                <a:solidFill>
                  <a:srgbClr val="FF0000"/>
                </a:solidFill>
                <a:highlight>
                  <a:srgbClr val="E8F2FE"/>
                </a:highlight>
                <a:latin typeface="Arial"/>
                <a:ea typeface="Arial"/>
                <a:cs typeface="Arial"/>
                <a:sym typeface="Arial"/>
              </a:rPr>
              <a:t>;</a:t>
            </a:r>
            <a:endParaRPr b="0" i="0" sz="1200" u="none" cap="none" strike="noStrike">
              <a:solidFill>
                <a:srgbClr val="FF0000"/>
              </a:solidFill>
              <a:highlight>
                <a:srgbClr val="E8F2FE"/>
              </a:highlight>
              <a:latin typeface="Arial"/>
              <a:ea typeface="Arial"/>
              <a:cs typeface="Arial"/>
              <a:sym typeface="Arial"/>
            </a:endParaRPr>
          </a:p>
        </p:txBody>
      </p:sp>
      <p:sp>
        <p:nvSpPr>
          <p:cNvPr id="332" name="Google Shape;332;g25a42966df1_12_489"/>
          <p:cNvSpPr txBox="1"/>
          <p:nvPr/>
        </p:nvSpPr>
        <p:spPr>
          <a:xfrm>
            <a:off x="7040125" y="1252725"/>
            <a:ext cx="4970100" cy="121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KR"/>
                <a:ea typeface="IBM Plex Sans KR"/>
                <a:cs typeface="IBM Plex Sans KR"/>
                <a:sym typeface="IBM Plex Sans KR"/>
              </a:rPr>
              <a:t>메뉴가 선택되면 합계 금액을 생성하는 프로시저</a:t>
            </a:r>
            <a:endParaRPr b="1" i="0" sz="14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IBM Plex Sans KR"/>
                <a:ea typeface="IBM Plex Sans KR"/>
                <a:cs typeface="IBM Plex Sans KR"/>
                <a:sym typeface="IBM Plex Sans KR"/>
              </a:rPr>
              <a:t>사용자가 메뉴를 선택했다면 햄버거의 단품 옵션, 세트 옵션과 사이드메뉴, 음료 의 가격이 장바구니에 합계 금액으로 적용되어 들어가게 된다.</a:t>
            </a:r>
            <a:endParaRPr b="0" i="0" sz="1400" u="none" cap="none" strike="noStrike">
              <a:solidFill>
                <a:srgbClr val="000000"/>
              </a:solidFill>
              <a:latin typeface="IBM Plex Sans KR"/>
              <a:ea typeface="IBM Plex Sans KR"/>
              <a:cs typeface="IBM Plex Sans KR"/>
              <a:sym typeface="IBM Plex Sans KR"/>
            </a:endParaRPr>
          </a:p>
        </p:txBody>
      </p:sp>
      <p:sp>
        <p:nvSpPr>
          <p:cNvPr id="333" name="Google Shape;333;g25a42966df1_12_489"/>
          <p:cNvSpPr txBox="1"/>
          <p:nvPr/>
        </p:nvSpPr>
        <p:spPr>
          <a:xfrm>
            <a:off x="6972350" y="2993375"/>
            <a:ext cx="4828200" cy="16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KR"/>
                <a:ea typeface="IBM Plex Sans KR"/>
                <a:cs typeface="IBM Plex Sans KR"/>
                <a:sym typeface="IBM Plex Sans KR"/>
              </a:rPr>
              <a:t>구입한 누적 금액에 따라 회원의 등급이 달라지는 프로시저</a:t>
            </a:r>
            <a:endParaRPr b="1" i="0" sz="14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IBM Plex Sans KR"/>
                <a:ea typeface="IBM Plex Sans KR"/>
                <a:cs typeface="IBM Plex Sans KR"/>
                <a:sym typeface="IBM Plex Sans KR"/>
              </a:rPr>
              <a:t>사용자의 누적 결제 금액이</a:t>
            </a:r>
            <a:br>
              <a:rPr b="0" i="0" lang="en-US" sz="1400" u="none" cap="none" strike="noStrike">
                <a:solidFill>
                  <a:srgbClr val="000000"/>
                </a:solidFill>
                <a:latin typeface="IBM Plex Sans KR"/>
                <a:ea typeface="IBM Plex Sans KR"/>
                <a:cs typeface="IBM Plex Sans KR"/>
                <a:sym typeface="IBM Plex Sans KR"/>
              </a:rPr>
            </a:br>
            <a:r>
              <a:rPr b="0" i="0" lang="en-US" sz="1400" u="none" cap="none" strike="noStrike">
                <a:solidFill>
                  <a:srgbClr val="000000"/>
                </a:solidFill>
                <a:latin typeface="IBM Plex Sans KR"/>
                <a:ea typeface="IBM Plex Sans KR"/>
                <a:cs typeface="IBM Plex Sans KR"/>
                <a:sym typeface="IBM Plex Sans KR"/>
              </a:rPr>
              <a:t>50,000원 이상일 경우 프리미엄 회원,</a:t>
            </a:r>
            <a:br>
              <a:rPr b="0" i="0" lang="en-US" sz="1400" u="none" cap="none" strike="noStrike">
                <a:solidFill>
                  <a:srgbClr val="000000"/>
                </a:solidFill>
                <a:latin typeface="IBM Plex Sans KR"/>
                <a:ea typeface="IBM Plex Sans KR"/>
                <a:cs typeface="IBM Plex Sans KR"/>
                <a:sym typeface="IBM Plex Sans KR"/>
              </a:rPr>
            </a:br>
            <a:r>
              <a:rPr b="0" i="0" lang="en-US" sz="1400" u="none" cap="none" strike="noStrike">
                <a:solidFill>
                  <a:srgbClr val="000000"/>
                </a:solidFill>
                <a:latin typeface="IBM Plex Sans KR"/>
                <a:ea typeface="IBM Plex Sans KR"/>
                <a:cs typeface="IBM Plex Sans KR"/>
                <a:sym typeface="IBM Plex Sans KR"/>
              </a:rPr>
              <a:t>100,000원 이상일 경우 VIP 회원으로 승급된다.</a:t>
            </a:r>
            <a:endParaRPr b="0" i="0" sz="1400" u="none" cap="none" strike="noStrike">
              <a:solidFill>
                <a:srgbClr val="000000"/>
              </a:solidFill>
              <a:latin typeface="IBM Plex Sans KR"/>
              <a:ea typeface="IBM Plex Sans KR"/>
              <a:cs typeface="IBM Plex Sans KR"/>
              <a:sym typeface="IBM Plex Sans KR"/>
            </a:endParaRPr>
          </a:p>
        </p:txBody>
      </p:sp>
      <p:sp>
        <p:nvSpPr>
          <p:cNvPr id="334" name="Google Shape;334;g25a42966df1_12_489"/>
          <p:cNvSpPr txBox="1"/>
          <p:nvPr/>
        </p:nvSpPr>
        <p:spPr>
          <a:xfrm>
            <a:off x="6450650" y="5125100"/>
            <a:ext cx="5666400" cy="14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KR"/>
                <a:ea typeface="IBM Plex Sans KR"/>
                <a:cs typeface="IBM Plex Sans KR"/>
                <a:sym typeface="IBM Plex Sans KR"/>
              </a:rPr>
              <a:t>회원가입시 hashing되지 않은 비밀번호를 백업하는 프로시저</a:t>
            </a:r>
            <a:endParaRPr b="1" i="0" sz="14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IBM Plex Sans KR"/>
                <a:ea typeface="IBM Plex Sans KR"/>
                <a:cs typeface="IBM Plex Sans KR"/>
                <a:sym typeface="IBM Plex Sans KR"/>
              </a:rPr>
              <a:t>(</a:t>
            </a:r>
            <a:r>
              <a:rPr b="0" i="0" lang="en-US" sz="1200" u="none" cap="none" strike="noStrike">
                <a:solidFill>
                  <a:srgbClr val="000000"/>
                </a:solidFill>
                <a:latin typeface="IBM Plex Sans KR"/>
                <a:ea typeface="IBM Plex Sans KR"/>
                <a:cs typeface="IBM Plex Sans KR"/>
                <a:sym typeface="IBM Plex Sans KR"/>
              </a:rPr>
              <a:t>비밀번호 찾기를 위해 접근이 불가능한 테이블에 패스워드를 따로 저장)</a:t>
            </a:r>
            <a:endParaRPr b="0" i="0" sz="12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IBM Plex Sans KR"/>
                <a:ea typeface="IBM Plex Sans KR"/>
                <a:cs typeface="IBM Plex Sans KR"/>
                <a:sym typeface="IBM Plex Sans KR"/>
              </a:rPr>
              <a:t>사용자가 회원가입을 했을 때 비밀번호가 접근이 불가능한 테이블인 회원 목록과 계정 정보에 따로 등록이 된다.</a:t>
            </a:r>
            <a:endParaRPr b="0" i="0" sz="1400" u="none" cap="none" strike="noStrike">
              <a:solidFill>
                <a:srgbClr val="000000"/>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KR"/>
              <a:ea typeface="IBM Plex Sans KR"/>
              <a:cs typeface="IBM Plex Sans KR"/>
              <a:sym typeface="IBM Plex Sans KR"/>
            </a:endParaRPr>
          </a:p>
        </p:txBody>
      </p:sp>
      <p:cxnSp>
        <p:nvCxnSpPr>
          <p:cNvPr id="335" name="Google Shape;335;g25a42966df1_12_489"/>
          <p:cNvCxnSpPr/>
          <p:nvPr/>
        </p:nvCxnSpPr>
        <p:spPr>
          <a:xfrm>
            <a:off x="337125" y="2668075"/>
            <a:ext cx="11490900" cy="0"/>
          </a:xfrm>
          <a:prstGeom prst="straightConnector1">
            <a:avLst/>
          </a:prstGeom>
          <a:noFill/>
          <a:ln cap="flat" cmpd="sng" w="9525">
            <a:solidFill>
              <a:srgbClr val="000000"/>
            </a:solidFill>
            <a:prstDash val="solid"/>
            <a:round/>
            <a:headEnd len="sm" w="sm" type="none"/>
            <a:tailEnd len="sm" w="sm" type="none"/>
          </a:ln>
        </p:spPr>
      </p:cxnSp>
      <p:cxnSp>
        <p:nvCxnSpPr>
          <p:cNvPr id="336" name="Google Shape;336;g25a42966df1_12_489"/>
          <p:cNvCxnSpPr/>
          <p:nvPr/>
        </p:nvCxnSpPr>
        <p:spPr>
          <a:xfrm>
            <a:off x="337125" y="4954075"/>
            <a:ext cx="114909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5a42966df1_12_513"/>
          <p:cNvSpPr txBox="1"/>
          <p:nvPr>
            <p:ph type="title"/>
          </p:nvPr>
        </p:nvSpPr>
        <p:spPr>
          <a:xfrm>
            <a:off x="383397" y="2286628"/>
            <a:ext cx="11425200" cy="84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Malgun Gothic"/>
              <a:buNone/>
            </a:pPr>
            <a:r>
              <a:rPr lang="en-US" sz="5000">
                <a:latin typeface="Black Han Sans"/>
                <a:ea typeface="Black Han Sans"/>
                <a:cs typeface="Black Han Sans"/>
                <a:sym typeface="Black Han Sans"/>
              </a:rPr>
              <a:t>User Flow</a:t>
            </a:r>
            <a:endParaRPr sz="5000">
              <a:latin typeface="Black Han Sans"/>
              <a:ea typeface="Black Han Sans"/>
              <a:cs typeface="Black Han Sans"/>
              <a:sym typeface="Black Ha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
          <p:cNvSpPr txBox="1"/>
          <p:nvPr>
            <p:ph type="title"/>
          </p:nvPr>
        </p:nvSpPr>
        <p:spPr>
          <a:xfrm>
            <a:off x="452647" y="419830"/>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User Flow - 고객</a:t>
            </a:r>
            <a:endParaRPr>
              <a:solidFill>
                <a:schemeClr val="lt1"/>
              </a:solidFill>
              <a:latin typeface="Black Han Sans"/>
              <a:ea typeface="Black Han Sans"/>
              <a:cs typeface="Black Han Sans"/>
              <a:sym typeface="Black Han Sans"/>
            </a:endParaRPr>
          </a:p>
        </p:txBody>
      </p:sp>
      <p:sp>
        <p:nvSpPr>
          <p:cNvPr id="347" name="Google Shape;347;p6"/>
          <p:cNvSpPr/>
          <p:nvPr/>
        </p:nvSpPr>
        <p:spPr>
          <a:xfrm>
            <a:off x="638250" y="2781371"/>
            <a:ext cx="1250856" cy="512676"/>
          </a:xfrm>
          <a:prstGeom prst="flowChartTerminator">
            <a:avLst/>
          </a:prstGeom>
          <a:solidFill>
            <a:srgbClr val="F4CCCC"/>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Start</a:t>
            </a:r>
            <a:endParaRPr b="1" i="0" sz="1400" u="none" cap="none" strike="noStrike">
              <a:solidFill>
                <a:schemeClr val="dk1"/>
              </a:solidFill>
              <a:latin typeface="Malgun Gothic"/>
              <a:ea typeface="Malgun Gothic"/>
              <a:cs typeface="Malgun Gothic"/>
              <a:sym typeface="Malgun Gothic"/>
            </a:endParaRPr>
          </a:p>
        </p:txBody>
      </p:sp>
      <p:sp>
        <p:nvSpPr>
          <p:cNvPr id="348" name="Google Shape;348;p6"/>
          <p:cNvSpPr/>
          <p:nvPr/>
        </p:nvSpPr>
        <p:spPr>
          <a:xfrm>
            <a:off x="2514475" y="2781056"/>
            <a:ext cx="1251000" cy="5127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로그인</a:t>
            </a:r>
            <a:endParaRPr b="1" i="0" sz="1400" u="none" cap="none" strike="noStrike">
              <a:solidFill>
                <a:schemeClr val="dk1"/>
              </a:solidFill>
              <a:latin typeface="Malgun Gothic"/>
              <a:ea typeface="Malgun Gothic"/>
              <a:cs typeface="Malgun Gothic"/>
              <a:sym typeface="Malgun Gothic"/>
            </a:endParaRPr>
          </a:p>
        </p:txBody>
      </p:sp>
      <p:cxnSp>
        <p:nvCxnSpPr>
          <p:cNvPr id="349" name="Google Shape;349;p6"/>
          <p:cNvCxnSpPr>
            <a:stCxn id="347" idx="3"/>
            <a:endCxn id="348" idx="1"/>
          </p:cNvCxnSpPr>
          <p:nvPr/>
        </p:nvCxnSpPr>
        <p:spPr>
          <a:xfrm flipH="1" rot="10800000">
            <a:off x="1889106" y="3037409"/>
            <a:ext cx="625500" cy="300"/>
          </a:xfrm>
          <a:prstGeom prst="straightConnector1">
            <a:avLst/>
          </a:prstGeom>
          <a:noFill/>
          <a:ln cap="flat" cmpd="sng" w="28575">
            <a:solidFill>
              <a:srgbClr val="0C0C0C"/>
            </a:solidFill>
            <a:prstDash val="solid"/>
            <a:round/>
            <a:headEnd len="sm" w="sm" type="none"/>
            <a:tailEnd len="sm" w="sm" type="stealth"/>
          </a:ln>
        </p:spPr>
      </p:cxnSp>
      <p:sp>
        <p:nvSpPr>
          <p:cNvPr id="350" name="Google Shape;350;p6"/>
          <p:cNvSpPr/>
          <p:nvPr/>
        </p:nvSpPr>
        <p:spPr>
          <a:xfrm>
            <a:off x="3287400" y="4253987"/>
            <a:ext cx="1251000" cy="5127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회원가입</a:t>
            </a:r>
            <a:endParaRPr b="1" i="0" sz="1400" u="none" cap="none" strike="noStrike">
              <a:solidFill>
                <a:schemeClr val="dk1"/>
              </a:solidFill>
              <a:latin typeface="Malgun Gothic"/>
              <a:ea typeface="Malgun Gothic"/>
              <a:cs typeface="Malgun Gothic"/>
              <a:sym typeface="Malgun Gothic"/>
            </a:endParaRPr>
          </a:p>
        </p:txBody>
      </p:sp>
      <p:sp>
        <p:nvSpPr>
          <p:cNvPr id="351" name="Google Shape;351;p6"/>
          <p:cNvSpPr/>
          <p:nvPr/>
        </p:nvSpPr>
        <p:spPr>
          <a:xfrm>
            <a:off x="1779650" y="4253974"/>
            <a:ext cx="1251000" cy="5127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ID/PW 찾기</a:t>
            </a:r>
            <a:endParaRPr b="1" i="0" sz="1400" u="none" cap="none" strike="noStrike">
              <a:solidFill>
                <a:schemeClr val="dk1"/>
              </a:solidFill>
              <a:latin typeface="Malgun Gothic"/>
              <a:ea typeface="Malgun Gothic"/>
              <a:cs typeface="Malgun Gothic"/>
              <a:sym typeface="Malgun Gothic"/>
            </a:endParaRPr>
          </a:p>
        </p:txBody>
      </p:sp>
      <p:sp>
        <p:nvSpPr>
          <p:cNvPr id="352" name="Google Shape;352;p6"/>
          <p:cNvSpPr/>
          <p:nvPr/>
        </p:nvSpPr>
        <p:spPr>
          <a:xfrm>
            <a:off x="5694138" y="2764852"/>
            <a:ext cx="1251000" cy="5451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메뉴판</a:t>
            </a:r>
            <a:endParaRPr b="1" i="0" sz="1400" u="none" cap="none" strike="noStrike">
              <a:solidFill>
                <a:schemeClr val="dk1"/>
              </a:solidFill>
              <a:latin typeface="Malgun Gothic"/>
              <a:ea typeface="Malgun Gothic"/>
              <a:cs typeface="Malgun Gothic"/>
              <a:sym typeface="Malgun Gothic"/>
            </a:endParaRPr>
          </a:p>
        </p:txBody>
      </p:sp>
      <p:sp>
        <p:nvSpPr>
          <p:cNvPr id="353" name="Google Shape;353;p6"/>
          <p:cNvSpPr/>
          <p:nvPr/>
        </p:nvSpPr>
        <p:spPr>
          <a:xfrm>
            <a:off x="8992275" y="2764861"/>
            <a:ext cx="1251000" cy="5451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결제</a:t>
            </a:r>
            <a:endParaRPr b="1" i="0" sz="1400" u="none" cap="none" strike="noStrike">
              <a:solidFill>
                <a:schemeClr val="dk1"/>
              </a:solidFill>
              <a:latin typeface="Malgun Gothic"/>
              <a:ea typeface="Malgun Gothic"/>
              <a:cs typeface="Malgun Gothic"/>
              <a:sym typeface="Malgun Gothic"/>
            </a:endParaRPr>
          </a:p>
        </p:txBody>
      </p:sp>
      <p:sp>
        <p:nvSpPr>
          <p:cNvPr id="354" name="Google Shape;354;p6"/>
          <p:cNvSpPr/>
          <p:nvPr/>
        </p:nvSpPr>
        <p:spPr>
          <a:xfrm>
            <a:off x="8992200" y="4988199"/>
            <a:ext cx="1251000" cy="5451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결제완료</a:t>
            </a:r>
            <a:endParaRPr b="1" i="0" sz="1400" u="none" cap="none" strike="noStrike">
              <a:solidFill>
                <a:schemeClr val="dk1"/>
              </a:solidFill>
              <a:latin typeface="Malgun Gothic"/>
              <a:ea typeface="Malgun Gothic"/>
              <a:cs typeface="Malgun Gothic"/>
              <a:sym typeface="Malgun Gothic"/>
            </a:endParaRPr>
          </a:p>
        </p:txBody>
      </p:sp>
      <p:sp>
        <p:nvSpPr>
          <p:cNvPr id="355" name="Google Shape;355;p6"/>
          <p:cNvSpPr/>
          <p:nvPr/>
        </p:nvSpPr>
        <p:spPr>
          <a:xfrm>
            <a:off x="8992275" y="5868449"/>
            <a:ext cx="1250856" cy="545076"/>
          </a:xfrm>
          <a:prstGeom prst="flowChartTerminator">
            <a:avLst/>
          </a:prstGeom>
          <a:solidFill>
            <a:srgbClr val="F4CCCC"/>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End</a:t>
            </a:r>
            <a:endParaRPr b="1" i="0" sz="1400" u="none" cap="none" strike="noStrike">
              <a:solidFill>
                <a:schemeClr val="dk1"/>
              </a:solidFill>
              <a:latin typeface="Malgun Gothic"/>
              <a:ea typeface="Malgun Gothic"/>
              <a:cs typeface="Malgun Gothic"/>
              <a:sym typeface="Malgun Gothic"/>
            </a:endParaRPr>
          </a:p>
        </p:txBody>
      </p:sp>
      <p:cxnSp>
        <p:nvCxnSpPr>
          <p:cNvPr id="356" name="Google Shape;356;p6"/>
          <p:cNvCxnSpPr>
            <a:stCxn id="348" idx="3"/>
            <a:endCxn id="352" idx="1"/>
          </p:cNvCxnSpPr>
          <p:nvPr/>
        </p:nvCxnSpPr>
        <p:spPr>
          <a:xfrm>
            <a:off x="3765475" y="3037406"/>
            <a:ext cx="1928700" cy="0"/>
          </a:xfrm>
          <a:prstGeom prst="straightConnector1">
            <a:avLst/>
          </a:prstGeom>
          <a:noFill/>
          <a:ln cap="flat" cmpd="sng" w="28575">
            <a:solidFill>
              <a:srgbClr val="0C0C0C"/>
            </a:solidFill>
            <a:prstDash val="solid"/>
            <a:round/>
            <a:headEnd len="sm" w="sm" type="none"/>
            <a:tailEnd len="sm" w="sm" type="stealth"/>
          </a:ln>
        </p:spPr>
      </p:cxnSp>
      <p:cxnSp>
        <p:nvCxnSpPr>
          <p:cNvPr id="357" name="Google Shape;357;p6"/>
          <p:cNvCxnSpPr>
            <a:stCxn id="352" idx="3"/>
            <a:endCxn id="353" idx="1"/>
          </p:cNvCxnSpPr>
          <p:nvPr/>
        </p:nvCxnSpPr>
        <p:spPr>
          <a:xfrm>
            <a:off x="6945138" y="3037402"/>
            <a:ext cx="2047200" cy="0"/>
          </a:xfrm>
          <a:prstGeom prst="straightConnector1">
            <a:avLst/>
          </a:prstGeom>
          <a:noFill/>
          <a:ln cap="flat" cmpd="sng" w="28575">
            <a:solidFill>
              <a:srgbClr val="0C0C0C"/>
            </a:solidFill>
            <a:prstDash val="solid"/>
            <a:round/>
            <a:headEnd len="sm" w="sm" type="none"/>
            <a:tailEnd len="sm" w="sm" type="stealth"/>
          </a:ln>
        </p:spPr>
      </p:cxnSp>
      <p:cxnSp>
        <p:nvCxnSpPr>
          <p:cNvPr id="358" name="Google Shape;358;p6"/>
          <p:cNvCxnSpPr>
            <a:stCxn id="353" idx="2"/>
            <a:endCxn id="354" idx="0"/>
          </p:cNvCxnSpPr>
          <p:nvPr/>
        </p:nvCxnSpPr>
        <p:spPr>
          <a:xfrm>
            <a:off x="9617775" y="3309961"/>
            <a:ext cx="0" cy="1678200"/>
          </a:xfrm>
          <a:prstGeom prst="straightConnector1">
            <a:avLst/>
          </a:prstGeom>
          <a:noFill/>
          <a:ln cap="flat" cmpd="sng" w="28575">
            <a:solidFill>
              <a:srgbClr val="0C0C0C"/>
            </a:solidFill>
            <a:prstDash val="solid"/>
            <a:round/>
            <a:headEnd len="sm" w="sm" type="none"/>
            <a:tailEnd len="sm" w="sm" type="stealth"/>
          </a:ln>
        </p:spPr>
      </p:cxnSp>
      <p:cxnSp>
        <p:nvCxnSpPr>
          <p:cNvPr id="359" name="Google Shape;359;p6"/>
          <p:cNvCxnSpPr>
            <a:stCxn id="354" idx="2"/>
            <a:endCxn id="355" idx="0"/>
          </p:cNvCxnSpPr>
          <p:nvPr/>
        </p:nvCxnSpPr>
        <p:spPr>
          <a:xfrm>
            <a:off x="9617700" y="5533299"/>
            <a:ext cx="0" cy="335100"/>
          </a:xfrm>
          <a:prstGeom prst="straightConnector1">
            <a:avLst/>
          </a:prstGeom>
          <a:noFill/>
          <a:ln cap="flat" cmpd="sng" w="28575">
            <a:solidFill>
              <a:srgbClr val="0C0C0C"/>
            </a:solidFill>
            <a:prstDash val="solid"/>
            <a:round/>
            <a:headEnd len="sm" w="sm" type="none"/>
            <a:tailEnd len="sm" w="sm" type="stealth"/>
          </a:ln>
        </p:spPr>
      </p:cxnSp>
      <p:sp>
        <p:nvSpPr>
          <p:cNvPr id="360" name="Google Shape;360;p6"/>
          <p:cNvSpPr/>
          <p:nvPr/>
        </p:nvSpPr>
        <p:spPr>
          <a:xfrm>
            <a:off x="5694150" y="1482949"/>
            <a:ext cx="1251000" cy="5127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장바구니</a:t>
            </a:r>
            <a:endParaRPr b="1" i="0" sz="1400" u="none" cap="none" strike="noStrike">
              <a:solidFill>
                <a:schemeClr val="dk1"/>
              </a:solidFill>
              <a:latin typeface="Malgun Gothic"/>
              <a:ea typeface="Malgun Gothic"/>
              <a:cs typeface="Malgun Gothic"/>
              <a:sym typeface="Malgun Gothic"/>
            </a:endParaRPr>
          </a:p>
        </p:txBody>
      </p:sp>
      <p:sp>
        <p:nvSpPr>
          <p:cNvPr id="361" name="Google Shape;361;p6"/>
          <p:cNvSpPr/>
          <p:nvPr/>
        </p:nvSpPr>
        <p:spPr>
          <a:xfrm>
            <a:off x="5694150" y="4253974"/>
            <a:ext cx="1251000" cy="5127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사이드</a:t>
            </a:r>
            <a:endParaRPr b="1" i="0" sz="1400" u="none" cap="none" strike="noStrike">
              <a:solidFill>
                <a:schemeClr val="dk1"/>
              </a:solidFill>
              <a:latin typeface="Malgun Gothic"/>
              <a:ea typeface="Malgun Gothic"/>
              <a:cs typeface="Malgun Gothic"/>
              <a:sym typeface="Malgun Gothic"/>
            </a:endParaRPr>
          </a:p>
        </p:txBody>
      </p:sp>
      <p:cxnSp>
        <p:nvCxnSpPr>
          <p:cNvPr id="362" name="Google Shape;362;p6"/>
          <p:cNvCxnSpPr>
            <a:stCxn id="360" idx="2"/>
            <a:endCxn id="352" idx="0"/>
          </p:cNvCxnSpPr>
          <p:nvPr/>
        </p:nvCxnSpPr>
        <p:spPr>
          <a:xfrm>
            <a:off x="6319650" y="1995649"/>
            <a:ext cx="0" cy="769200"/>
          </a:xfrm>
          <a:prstGeom prst="straightConnector1">
            <a:avLst/>
          </a:prstGeom>
          <a:noFill/>
          <a:ln cap="flat" cmpd="sng" w="28575">
            <a:solidFill>
              <a:schemeClr val="dk1"/>
            </a:solidFill>
            <a:prstDash val="solid"/>
            <a:round/>
            <a:headEnd len="med" w="med" type="stealth"/>
            <a:tailEnd len="sm" w="sm" type="none"/>
          </a:ln>
        </p:spPr>
      </p:cxnSp>
      <p:cxnSp>
        <p:nvCxnSpPr>
          <p:cNvPr id="363" name="Google Shape;363;p6"/>
          <p:cNvCxnSpPr>
            <a:stCxn id="352" idx="2"/>
            <a:endCxn id="361" idx="0"/>
          </p:cNvCxnSpPr>
          <p:nvPr/>
        </p:nvCxnSpPr>
        <p:spPr>
          <a:xfrm>
            <a:off x="6319638" y="3309952"/>
            <a:ext cx="0" cy="944100"/>
          </a:xfrm>
          <a:prstGeom prst="straightConnector1">
            <a:avLst/>
          </a:prstGeom>
          <a:noFill/>
          <a:ln cap="flat" cmpd="sng" w="28575">
            <a:solidFill>
              <a:schemeClr val="dk1"/>
            </a:solidFill>
            <a:prstDash val="solid"/>
            <a:round/>
            <a:headEnd len="sm" w="sm" type="none"/>
            <a:tailEnd len="med" w="med" type="stealth"/>
          </a:ln>
        </p:spPr>
      </p:cxnSp>
      <p:cxnSp>
        <p:nvCxnSpPr>
          <p:cNvPr id="364" name="Google Shape;364;p6"/>
          <p:cNvCxnSpPr>
            <a:stCxn id="360" idx="3"/>
            <a:endCxn id="353" idx="0"/>
          </p:cNvCxnSpPr>
          <p:nvPr/>
        </p:nvCxnSpPr>
        <p:spPr>
          <a:xfrm>
            <a:off x="6945150" y="1739299"/>
            <a:ext cx="2672700" cy="1025700"/>
          </a:xfrm>
          <a:prstGeom prst="bentConnector2">
            <a:avLst/>
          </a:prstGeom>
          <a:noFill/>
          <a:ln cap="flat" cmpd="sng" w="28575">
            <a:solidFill>
              <a:schemeClr val="accent1"/>
            </a:solidFill>
            <a:prstDash val="solid"/>
            <a:round/>
            <a:headEnd len="sm" w="sm" type="none"/>
            <a:tailEnd len="med" w="med" type="stealth"/>
          </a:ln>
        </p:spPr>
      </p:cxnSp>
      <p:cxnSp>
        <p:nvCxnSpPr>
          <p:cNvPr id="365" name="Google Shape;365;p6"/>
          <p:cNvCxnSpPr>
            <a:stCxn id="348" idx="2"/>
            <a:endCxn id="351" idx="0"/>
          </p:cNvCxnSpPr>
          <p:nvPr/>
        </p:nvCxnSpPr>
        <p:spPr>
          <a:xfrm rot="5400000">
            <a:off x="2292475" y="3406556"/>
            <a:ext cx="960300" cy="734700"/>
          </a:xfrm>
          <a:prstGeom prst="bentConnector3">
            <a:avLst>
              <a:gd fmla="val 49996" name="adj1"/>
            </a:avLst>
          </a:prstGeom>
          <a:noFill/>
          <a:ln cap="flat" cmpd="sng" w="28575">
            <a:solidFill>
              <a:schemeClr val="dk2"/>
            </a:solidFill>
            <a:prstDash val="solid"/>
            <a:round/>
            <a:headEnd len="sm" w="sm" type="none"/>
            <a:tailEnd len="med" w="med" type="stealth"/>
          </a:ln>
        </p:spPr>
      </p:cxnSp>
      <p:cxnSp>
        <p:nvCxnSpPr>
          <p:cNvPr id="366" name="Google Shape;366;p6"/>
          <p:cNvCxnSpPr>
            <a:endCxn id="350" idx="0"/>
          </p:cNvCxnSpPr>
          <p:nvPr/>
        </p:nvCxnSpPr>
        <p:spPr>
          <a:xfrm>
            <a:off x="3152100" y="3764987"/>
            <a:ext cx="760800" cy="489000"/>
          </a:xfrm>
          <a:prstGeom prst="bentConnector2">
            <a:avLst/>
          </a:prstGeom>
          <a:noFill/>
          <a:ln cap="flat" cmpd="sng" w="28575">
            <a:solidFill>
              <a:schemeClr val="dk2"/>
            </a:solidFill>
            <a:prstDash val="solid"/>
            <a:round/>
            <a:headEnd len="sm" w="sm" type="none"/>
            <a:tailEnd len="med" w="med" type="stealth"/>
          </a:ln>
        </p:spPr>
      </p:cxnSp>
      <p:cxnSp>
        <p:nvCxnSpPr>
          <p:cNvPr id="367" name="Google Shape;367;p6"/>
          <p:cNvCxnSpPr/>
          <p:nvPr/>
        </p:nvCxnSpPr>
        <p:spPr>
          <a:xfrm>
            <a:off x="6439141" y="3309928"/>
            <a:ext cx="0" cy="944100"/>
          </a:xfrm>
          <a:prstGeom prst="straightConnector1">
            <a:avLst/>
          </a:prstGeom>
          <a:noFill/>
          <a:ln cap="flat" cmpd="sng" w="28575">
            <a:solidFill>
              <a:srgbClr val="CC0000"/>
            </a:solidFill>
            <a:prstDash val="solid"/>
            <a:round/>
            <a:headEnd len="med" w="med" type="stealth"/>
            <a:tailEnd len="sm" w="sm" type="none"/>
          </a:ln>
        </p:spPr>
      </p:cxnSp>
      <p:cxnSp>
        <p:nvCxnSpPr>
          <p:cNvPr id="368" name="Google Shape;368;p6"/>
          <p:cNvCxnSpPr/>
          <p:nvPr/>
        </p:nvCxnSpPr>
        <p:spPr>
          <a:xfrm>
            <a:off x="6439153" y="1995625"/>
            <a:ext cx="0" cy="769200"/>
          </a:xfrm>
          <a:prstGeom prst="straightConnector1">
            <a:avLst/>
          </a:prstGeom>
          <a:noFill/>
          <a:ln cap="flat" cmpd="sng" w="28575">
            <a:solidFill>
              <a:srgbClr val="CC0000"/>
            </a:solidFill>
            <a:prstDash val="solid"/>
            <a:round/>
            <a:headEnd len="sm" w="sm" type="none"/>
            <a:tailEnd len="med" w="med" type="stealth"/>
          </a:ln>
        </p:spPr>
      </p:cxnSp>
      <p:sp>
        <p:nvSpPr>
          <p:cNvPr id="369" name="Google Shape;369;p6"/>
          <p:cNvSpPr/>
          <p:nvPr/>
        </p:nvSpPr>
        <p:spPr>
          <a:xfrm>
            <a:off x="4071275" y="2524863"/>
            <a:ext cx="1317000" cy="10257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로그인 완료</a:t>
            </a:r>
            <a:endParaRPr b="1" i="0" sz="1100" u="none" cap="none" strike="noStrike">
              <a:solidFill>
                <a:srgbClr val="000000"/>
              </a:solidFill>
              <a:latin typeface="Arial"/>
              <a:ea typeface="Arial"/>
              <a:cs typeface="Arial"/>
              <a:sym typeface="Arial"/>
            </a:endParaRPr>
          </a:p>
        </p:txBody>
      </p:sp>
      <p:sp>
        <p:nvSpPr>
          <p:cNvPr id="370" name="Google Shape;370;p6"/>
          <p:cNvSpPr/>
          <p:nvPr/>
        </p:nvSpPr>
        <p:spPr>
          <a:xfrm>
            <a:off x="7195125" y="2524525"/>
            <a:ext cx="1520100" cy="10257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결제하기 버튼</a:t>
            </a:r>
            <a:endParaRPr b="1" i="0" sz="1100" u="none" cap="none" strike="noStrike">
              <a:solidFill>
                <a:srgbClr val="000000"/>
              </a:solidFill>
              <a:latin typeface="Arial"/>
              <a:ea typeface="Arial"/>
              <a:cs typeface="Arial"/>
              <a:sym typeface="Arial"/>
            </a:endParaRPr>
          </a:p>
        </p:txBody>
      </p:sp>
      <p:sp>
        <p:nvSpPr>
          <p:cNvPr id="371" name="Google Shape;371;p6"/>
          <p:cNvSpPr/>
          <p:nvPr/>
        </p:nvSpPr>
        <p:spPr>
          <a:xfrm>
            <a:off x="7827725" y="1240950"/>
            <a:ext cx="1520100" cy="10257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결제하기 버튼</a:t>
            </a:r>
            <a:endParaRPr b="1" i="0" sz="1100" u="none" cap="none" strike="noStrike">
              <a:solidFill>
                <a:srgbClr val="000000"/>
              </a:solidFill>
              <a:latin typeface="Arial"/>
              <a:ea typeface="Arial"/>
              <a:cs typeface="Arial"/>
              <a:sym typeface="Arial"/>
            </a:endParaRPr>
          </a:p>
        </p:txBody>
      </p:sp>
      <p:sp>
        <p:nvSpPr>
          <p:cNvPr id="372" name="Google Shape;372;p6"/>
          <p:cNvSpPr/>
          <p:nvPr/>
        </p:nvSpPr>
        <p:spPr>
          <a:xfrm>
            <a:off x="8822400" y="3636225"/>
            <a:ext cx="1590600" cy="10257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결제 방식 선택</a:t>
            </a:r>
            <a:endParaRPr b="1" i="0" sz="11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3197ece736_0_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300"/>
              <a:buNone/>
            </a:pPr>
            <a:fld id="{00000000-1234-1234-1234-123412341234}" type="slidenum">
              <a:rPr lang="en-US">
                <a:solidFill>
                  <a:schemeClr val="dk2"/>
                </a:solidFill>
              </a:rPr>
              <a:t>‹#›</a:t>
            </a:fld>
            <a:endParaRPr>
              <a:solidFill>
                <a:schemeClr val="dk2"/>
              </a:solidFill>
            </a:endParaRPr>
          </a:p>
        </p:txBody>
      </p:sp>
      <p:pic>
        <p:nvPicPr>
          <p:cNvPr id="91" name="Google Shape;91;g23197ece736_0_27"/>
          <p:cNvPicPr preferRelativeResize="0"/>
          <p:nvPr/>
        </p:nvPicPr>
        <p:blipFill rotWithShape="1">
          <a:blip r:embed="rId3">
            <a:alphaModFix/>
          </a:blip>
          <a:srcRect b="0" l="0" r="0" t="0"/>
          <a:stretch/>
        </p:blipFill>
        <p:spPr>
          <a:xfrm>
            <a:off x="340850" y="2256900"/>
            <a:ext cx="3701900" cy="3595950"/>
          </a:xfrm>
          <a:prstGeom prst="rect">
            <a:avLst/>
          </a:prstGeom>
          <a:noFill/>
          <a:ln>
            <a:noFill/>
          </a:ln>
        </p:spPr>
      </p:pic>
      <p:pic>
        <p:nvPicPr>
          <p:cNvPr id="92" name="Google Shape;92;g23197ece736_0_27"/>
          <p:cNvPicPr preferRelativeResize="0"/>
          <p:nvPr/>
        </p:nvPicPr>
        <p:blipFill rotWithShape="1">
          <a:blip r:embed="rId4">
            <a:alphaModFix/>
          </a:blip>
          <a:srcRect b="0" l="0" r="0" t="0"/>
          <a:stretch/>
        </p:blipFill>
        <p:spPr>
          <a:xfrm>
            <a:off x="1716013" y="2656975"/>
            <a:ext cx="951575" cy="772025"/>
          </a:xfrm>
          <a:prstGeom prst="rect">
            <a:avLst/>
          </a:prstGeom>
          <a:noFill/>
          <a:ln>
            <a:noFill/>
          </a:ln>
        </p:spPr>
      </p:pic>
      <p:pic>
        <p:nvPicPr>
          <p:cNvPr id="93" name="Google Shape;93;g23197ece736_0_27"/>
          <p:cNvPicPr preferRelativeResize="0"/>
          <p:nvPr/>
        </p:nvPicPr>
        <p:blipFill rotWithShape="1">
          <a:blip r:embed="rId3">
            <a:alphaModFix/>
          </a:blip>
          <a:srcRect b="0" l="0" r="0" t="0"/>
          <a:stretch/>
        </p:blipFill>
        <p:spPr>
          <a:xfrm>
            <a:off x="4245050" y="2256900"/>
            <a:ext cx="3701900" cy="3595950"/>
          </a:xfrm>
          <a:prstGeom prst="rect">
            <a:avLst/>
          </a:prstGeom>
          <a:noFill/>
          <a:ln>
            <a:noFill/>
          </a:ln>
        </p:spPr>
      </p:pic>
      <p:pic>
        <p:nvPicPr>
          <p:cNvPr id="94" name="Google Shape;94;g23197ece736_0_27"/>
          <p:cNvPicPr preferRelativeResize="0"/>
          <p:nvPr/>
        </p:nvPicPr>
        <p:blipFill rotWithShape="1">
          <a:blip r:embed="rId3">
            <a:alphaModFix/>
          </a:blip>
          <a:srcRect b="0" l="0" r="0" t="0"/>
          <a:stretch/>
        </p:blipFill>
        <p:spPr>
          <a:xfrm>
            <a:off x="8149250" y="2256900"/>
            <a:ext cx="3701900" cy="3595950"/>
          </a:xfrm>
          <a:prstGeom prst="rect">
            <a:avLst/>
          </a:prstGeom>
          <a:noFill/>
          <a:ln>
            <a:noFill/>
          </a:ln>
        </p:spPr>
      </p:pic>
      <p:pic>
        <p:nvPicPr>
          <p:cNvPr id="95" name="Google Shape;95;g23197ece736_0_27"/>
          <p:cNvPicPr preferRelativeResize="0"/>
          <p:nvPr/>
        </p:nvPicPr>
        <p:blipFill rotWithShape="1">
          <a:blip r:embed="rId5">
            <a:alphaModFix/>
          </a:blip>
          <a:srcRect b="0" l="0" r="0" t="0"/>
          <a:stretch/>
        </p:blipFill>
        <p:spPr>
          <a:xfrm>
            <a:off x="5691150" y="2656975"/>
            <a:ext cx="933618" cy="772025"/>
          </a:xfrm>
          <a:prstGeom prst="rect">
            <a:avLst/>
          </a:prstGeom>
          <a:noFill/>
          <a:ln>
            <a:noFill/>
          </a:ln>
        </p:spPr>
      </p:pic>
      <p:pic>
        <p:nvPicPr>
          <p:cNvPr id="96" name="Google Shape;96;g23197ece736_0_27"/>
          <p:cNvPicPr preferRelativeResize="0"/>
          <p:nvPr/>
        </p:nvPicPr>
        <p:blipFill rotWithShape="1">
          <a:blip r:embed="rId6">
            <a:alphaModFix/>
          </a:blip>
          <a:srcRect b="0" l="0" r="0" t="0"/>
          <a:stretch/>
        </p:blipFill>
        <p:spPr>
          <a:xfrm>
            <a:off x="9648350" y="2695150"/>
            <a:ext cx="887434" cy="733850"/>
          </a:xfrm>
          <a:prstGeom prst="rect">
            <a:avLst/>
          </a:prstGeom>
          <a:noFill/>
          <a:ln>
            <a:noFill/>
          </a:ln>
        </p:spPr>
      </p:pic>
      <p:sp>
        <p:nvSpPr>
          <p:cNvPr id="97" name="Google Shape;97;g23197ece736_0_27"/>
          <p:cNvSpPr txBox="1"/>
          <p:nvPr/>
        </p:nvSpPr>
        <p:spPr>
          <a:xfrm>
            <a:off x="1008600" y="3792525"/>
            <a:ext cx="2366400" cy="933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3F3F3F"/>
                </a:solidFill>
                <a:latin typeface="IBM Plex Sans KR"/>
                <a:ea typeface="IBM Plex Sans KR"/>
                <a:cs typeface="IBM Plex Sans KR"/>
                <a:sym typeface="IBM Plex Sans KR"/>
              </a:rPr>
              <a:t>º 프로젝트 소개</a:t>
            </a:r>
            <a:endParaRPr b="1" i="0" sz="2000" u="none" cap="none" strike="noStrike">
              <a:solidFill>
                <a:srgbClr val="3F3F3F"/>
              </a:solidFill>
              <a:latin typeface="IBM Plex Sans KR"/>
              <a:ea typeface="IBM Plex Sans KR"/>
              <a:cs typeface="IBM Plex Sans KR"/>
              <a:sym typeface="IBM Plex Sans KR"/>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3F3F3F"/>
                </a:solidFill>
                <a:latin typeface="IBM Plex Sans KR"/>
                <a:ea typeface="IBM Plex Sans KR"/>
                <a:cs typeface="IBM Plex Sans KR"/>
                <a:sym typeface="IBM Plex Sans KR"/>
              </a:rPr>
              <a:t>º 서비스 개요</a:t>
            </a:r>
            <a:endParaRPr b="1" i="0" sz="2000" u="none" cap="none" strike="noStrike">
              <a:solidFill>
                <a:srgbClr val="3F3F3F"/>
              </a:solidFill>
              <a:latin typeface="IBM Plex Sans KR"/>
              <a:ea typeface="IBM Plex Sans KR"/>
              <a:cs typeface="IBM Plex Sans KR"/>
              <a:sym typeface="IBM Plex Sans KR"/>
            </a:endParaRPr>
          </a:p>
          <a:p>
            <a:pPr indent="0" lvl="0" marL="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000000"/>
              </a:solidFill>
              <a:latin typeface="IBM Plex Sans KR"/>
              <a:ea typeface="IBM Plex Sans KR"/>
              <a:cs typeface="IBM Plex Sans KR"/>
              <a:sym typeface="IBM Plex Sans KR"/>
            </a:endParaRPr>
          </a:p>
        </p:txBody>
      </p:sp>
      <p:sp>
        <p:nvSpPr>
          <p:cNvPr id="98" name="Google Shape;98;g23197ece736_0_27"/>
          <p:cNvSpPr txBox="1"/>
          <p:nvPr>
            <p:ph idx="4294967295" type="title"/>
          </p:nvPr>
        </p:nvSpPr>
        <p:spPr>
          <a:xfrm>
            <a:off x="383397" y="872303"/>
            <a:ext cx="11425200" cy="84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Malgun Gothic"/>
              <a:buNone/>
            </a:pPr>
            <a:r>
              <a:rPr lang="en-US" sz="5300">
                <a:solidFill>
                  <a:schemeClr val="dk1"/>
                </a:solidFill>
                <a:latin typeface="Black Han Sans"/>
                <a:ea typeface="Black Han Sans"/>
                <a:cs typeface="Black Han Sans"/>
                <a:sym typeface="Black Han Sans"/>
              </a:rPr>
              <a:t>목 차</a:t>
            </a:r>
            <a:endParaRPr sz="5300">
              <a:solidFill>
                <a:schemeClr val="dk1"/>
              </a:solidFill>
              <a:latin typeface="Black Han Sans"/>
              <a:ea typeface="Black Han Sans"/>
              <a:cs typeface="Black Han Sans"/>
              <a:sym typeface="Black Han Sans"/>
            </a:endParaRPr>
          </a:p>
        </p:txBody>
      </p:sp>
      <p:sp>
        <p:nvSpPr>
          <p:cNvPr id="99" name="Google Shape;99;g23197ece736_0_27"/>
          <p:cNvSpPr txBox="1"/>
          <p:nvPr/>
        </p:nvSpPr>
        <p:spPr>
          <a:xfrm>
            <a:off x="4823825" y="3562125"/>
            <a:ext cx="2879400" cy="1394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3F3F3F"/>
                </a:solidFill>
                <a:latin typeface="IBM Plex Sans KR"/>
                <a:ea typeface="IBM Plex Sans KR"/>
                <a:cs typeface="IBM Plex Sans KR"/>
                <a:sym typeface="IBM Plex Sans KR"/>
              </a:rPr>
              <a:t>º ERD </a:t>
            </a:r>
            <a:endParaRPr b="1" i="0" sz="2000" u="none" cap="none" strike="noStrike">
              <a:solidFill>
                <a:srgbClr val="3F3F3F"/>
              </a:solidFill>
              <a:latin typeface="IBM Plex Sans KR"/>
              <a:ea typeface="IBM Plex Sans KR"/>
              <a:cs typeface="IBM Plex Sans KR"/>
              <a:sym typeface="IBM Plex Sans KR"/>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3F3F3F"/>
                </a:solidFill>
                <a:latin typeface="IBM Plex Sans KR"/>
                <a:ea typeface="IBM Plex Sans KR"/>
                <a:cs typeface="IBM Plex Sans KR"/>
                <a:sym typeface="IBM Plex Sans KR"/>
              </a:rPr>
              <a:t>º DB 테이블 데이터 예시</a:t>
            </a:r>
            <a:endParaRPr b="1" i="0" sz="2000" u="none" cap="none" strike="noStrike">
              <a:solidFill>
                <a:srgbClr val="3F3F3F"/>
              </a:solidFill>
              <a:latin typeface="IBM Plex Sans KR"/>
              <a:ea typeface="IBM Plex Sans KR"/>
              <a:cs typeface="IBM Plex Sans KR"/>
              <a:sym typeface="IBM Plex Sans KR"/>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3F3F3F"/>
                </a:solidFill>
                <a:latin typeface="IBM Plex Sans KR"/>
                <a:ea typeface="IBM Plex Sans KR"/>
                <a:cs typeface="IBM Plex Sans KR"/>
                <a:sym typeface="IBM Plex Sans KR"/>
              </a:rPr>
              <a:t>º 주요 SQL</a:t>
            </a:r>
            <a:endParaRPr b="1" i="0" sz="2000" u="none" cap="none" strike="noStrike">
              <a:solidFill>
                <a:srgbClr val="3F3F3F"/>
              </a:solidFill>
              <a:latin typeface="IBM Plex Sans KR"/>
              <a:ea typeface="IBM Plex Sans KR"/>
              <a:cs typeface="IBM Plex Sans KR"/>
              <a:sym typeface="IBM Plex Sans KR"/>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3F3F3F"/>
                </a:solidFill>
                <a:latin typeface="IBM Plex Sans KR"/>
                <a:ea typeface="IBM Plex Sans KR"/>
                <a:cs typeface="IBM Plex Sans KR"/>
                <a:sym typeface="IBM Plex Sans KR"/>
              </a:rPr>
              <a:t>º User Flow</a:t>
            </a:r>
            <a:endParaRPr b="1" i="0" sz="2000" u="none" cap="none" strike="noStrike">
              <a:solidFill>
                <a:srgbClr val="3F3F3F"/>
              </a:solidFill>
              <a:latin typeface="IBM Plex Sans KR"/>
              <a:ea typeface="IBM Plex Sans KR"/>
              <a:cs typeface="IBM Plex Sans KR"/>
              <a:sym typeface="IBM Plex Sans KR"/>
            </a:endParaRPr>
          </a:p>
        </p:txBody>
      </p:sp>
      <p:sp>
        <p:nvSpPr>
          <p:cNvPr id="100" name="Google Shape;100;g23197ece736_0_27"/>
          <p:cNvSpPr txBox="1"/>
          <p:nvPr/>
        </p:nvSpPr>
        <p:spPr>
          <a:xfrm>
            <a:off x="8908863" y="3792525"/>
            <a:ext cx="2366400" cy="933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3F3F3F"/>
                </a:solidFill>
                <a:latin typeface="IBM Plex Sans KR"/>
                <a:ea typeface="IBM Plex Sans KR"/>
                <a:cs typeface="IBM Plex Sans KR"/>
                <a:sym typeface="IBM Plex Sans KR"/>
              </a:rPr>
              <a:t>º 화면 설계</a:t>
            </a:r>
            <a:endParaRPr b="1" i="0" sz="2000" u="none" cap="none" strike="noStrike">
              <a:solidFill>
                <a:srgbClr val="3F3F3F"/>
              </a:solidFill>
              <a:latin typeface="IBM Plex Sans KR"/>
              <a:ea typeface="IBM Plex Sans KR"/>
              <a:cs typeface="IBM Plex Sans KR"/>
              <a:sym typeface="IBM Plex Sans KR"/>
            </a:endParaRPr>
          </a:p>
          <a:p>
            <a:pPr indent="0" lvl="0" marL="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000000"/>
              </a:solidFill>
              <a:latin typeface="IBM Plex Sans KR"/>
              <a:ea typeface="IBM Plex Sans KR"/>
              <a:cs typeface="IBM Plex Sans KR"/>
              <a:sym typeface="IBM Plex Sans K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7"/>
          <p:cNvSpPr txBox="1"/>
          <p:nvPr>
            <p:ph type="title"/>
          </p:nvPr>
        </p:nvSpPr>
        <p:spPr>
          <a:xfrm>
            <a:off x="452672" y="41025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User Flow - 관리자</a:t>
            </a:r>
            <a:endParaRPr>
              <a:solidFill>
                <a:schemeClr val="lt1"/>
              </a:solidFill>
              <a:latin typeface="Black Han Sans"/>
              <a:ea typeface="Black Han Sans"/>
              <a:cs typeface="Black Han Sans"/>
              <a:sym typeface="Black Han Sans"/>
            </a:endParaRPr>
          </a:p>
        </p:txBody>
      </p:sp>
      <p:sp>
        <p:nvSpPr>
          <p:cNvPr id="378" name="Google Shape;378;p7"/>
          <p:cNvSpPr/>
          <p:nvPr/>
        </p:nvSpPr>
        <p:spPr>
          <a:xfrm>
            <a:off x="638250" y="2878035"/>
            <a:ext cx="1250856" cy="523044"/>
          </a:xfrm>
          <a:prstGeom prst="flowChartTerminator">
            <a:avLst/>
          </a:prstGeom>
          <a:solidFill>
            <a:srgbClr val="F4CCCC"/>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Start</a:t>
            </a:r>
            <a:endParaRPr b="1" i="0" sz="1400" u="none" cap="none" strike="noStrike">
              <a:solidFill>
                <a:schemeClr val="dk1"/>
              </a:solidFill>
              <a:latin typeface="Malgun Gothic"/>
              <a:ea typeface="Malgun Gothic"/>
              <a:cs typeface="Malgun Gothic"/>
              <a:sym typeface="Malgun Gothic"/>
            </a:endParaRPr>
          </a:p>
        </p:txBody>
      </p:sp>
      <p:sp>
        <p:nvSpPr>
          <p:cNvPr id="379" name="Google Shape;379;p7"/>
          <p:cNvSpPr/>
          <p:nvPr/>
        </p:nvSpPr>
        <p:spPr>
          <a:xfrm>
            <a:off x="2498174" y="2878029"/>
            <a:ext cx="1251000" cy="5484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로그인</a:t>
            </a:r>
            <a:endParaRPr b="1" i="0" sz="1400" u="none" cap="none" strike="noStrike">
              <a:solidFill>
                <a:schemeClr val="dk1"/>
              </a:solidFill>
              <a:latin typeface="Malgun Gothic"/>
              <a:ea typeface="Malgun Gothic"/>
              <a:cs typeface="Malgun Gothic"/>
              <a:sym typeface="Malgun Gothic"/>
            </a:endParaRPr>
          </a:p>
        </p:txBody>
      </p:sp>
      <p:cxnSp>
        <p:nvCxnSpPr>
          <p:cNvPr id="380" name="Google Shape;380;p7"/>
          <p:cNvCxnSpPr>
            <a:stCxn id="378" idx="3"/>
            <a:endCxn id="379" idx="1"/>
          </p:cNvCxnSpPr>
          <p:nvPr/>
        </p:nvCxnSpPr>
        <p:spPr>
          <a:xfrm>
            <a:off x="1889106" y="3139557"/>
            <a:ext cx="609000" cy="12600"/>
          </a:xfrm>
          <a:prstGeom prst="straightConnector1">
            <a:avLst/>
          </a:prstGeom>
          <a:noFill/>
          <a:ln cap="flat" cmpd="sng" w="28575">
            <a:solidFill>
              <a:srgbClr val="0C0C0C"/>
            </a:solidFill>
            <a:prstDash val="solid"/>
            <a:round/>
            <a:headEnd len="sm" w="sm" type="none"/>
            <a:tailEnd len="sm" w="sm" type="stealth"/>
          </a:ln>
        </p:spPr>
      </p:cxnSp>
      <p:sp>
        <p:nvSpPr>
          <p:cNvPr id="381" name="Google Shape;381;p7"/>
          <p:cNvSpPr/>
          <p:nvPr/>
        </p:nvSpPr>
        <p:spPr>
          <a:xfrm>
            <a:off x="9524769" y="2848047"/>
            <a:ext cx="1250856" cy="582984"/>
          </a:xfrm>
          <a:prstGeom prst="flowChartTerminator">
            <a:avLst/>
          </a:prstGeom>
          <a:solidFill>
            <a:srgbClr val="F4CCCC"/>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End</a:t>
            </a:r>
            <a:endParaRPr b="1" i="0" sz="1400" u="none" cap="none" strike="noStrike">
              <a:solidFill>
                <a:schemeClr val="dk1"/>
              </a:solidFill>
              <a:latin typeface="Malgun Gothic"/>
              <a:ea typeface="Malgun Gothic"/>
              <a:cs typeface="Malgun Gothic"/>
              <a:sym typeface="Malgun Gothic"/>
            </a:endParaRPr>
          </a:p>
        </p:txBody>
      </p:sp>
      <p:sp>
        <p:nvSpPr>
          <p:cNvPr id="382" name="Google Shape;382;p7"/>
          <p:cNvSpPr/>
          <p:nvPr/>
        </p:nvSpPr>
        <p:spPr>
          <a:xfrm>
            <a:off x="5616109" y="2865374"/>
            <a:ext cx="1251000" cy="5484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관리자 화면</a:t>
            </a:r>
            <a:endParaRPr b="1" i="0" sz="1400" u="none" cap="none" strike="noStrike">
              <a:solidFill>
                <a:schemeClr val="dk1"/>
              </a:solidFill>
              <a:latin typeface="Malgun Gothic"/>
              <a:ea typeface="Malgun Gothic"/>
              <a:cs typeface="Malgun Gothic"/>
              <a:sym typeface="Malgun Gothic"/>
            </a:endParaRPr>
          </a:p>
        </p:txBody>
      </p:sp>
      <p:cxnSp>
        <p:nvCxnSpPr>
          <p:cNvPr id="383" name="Google Shape;383;p7"/>
          <p:cNvCxnSpPr>
            <a:stCxn id="379" idx="3"/>
            <a:endCxn id="382" idx="1"/>
          </p:cNvCxnSpPr>
          <p:nvPr/>
        </p:nvCxnSpPr>
        <p:spPr>
          <a:xfrm flipH="1" rot="10800000">
            <a:off x="3749174" y="3139629"/>
            <a:ext cx="1866900" cy="12600"/>
          </a:xfrm>
          <a:prstGeom prst="straightConnector1">
            <a:avLst/>
          </a:prstGeom>
          <a:noFill/>
          <a:ln cap="flat" cmpd="sng" w="28575">
            <a:solidFill>
              <a:srgbClr val="0C0C0C"/>
            </a:solidFill>
            <a:prstDash val="solid"/>
            <a:round/>
            <a:headEnd len="sm" w="sm" type="none"/>
            <a:tailEnd len="sm" w="sm" type="stealth"/>
          </a:ln>
        </p:spPr>
      </p:cxnSp>
      <p:sp>
        <p:nvSpPr>
          <p:cNvPr id="384" name="Google Shape;384;p7"/>
          <p:cNvSpPr/>
          <p:nvPr/>
        </p:nvSpPr>
        <p:spPr>
          <a:xfrm>
            <a:off x="4024148" y="2591025"/>
            <a:ext cx="1317000" cy="10971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관리자 아이디 로그인</a:t>
            </a:r>
            <a:endParaRPr b="1" i="0" sz="1100" u="none" cap="none" strike="noStrike">
              <a:solidFill>
                <a:srgbClr val="000000"/>
              </a:solidFill>
              <a:latin typeface="Arial"/>
              <a:ea typeface="Arial"/>
              <a:cs typeface="Arial"/>
              <a:sym typeface="Arial"/>
            </a:endParaRPr>
          </a:p>
        </p:txBody>
      </p:sp>
      <p:sp>
        <p:nvSpPr>
          <p:cNvPr id="385" name="Google Shape;385;p7"/>
          <p:cNvSpPr/>
          <p:nvPr/>
        </p:nvSpPr>
        <p:spPr>
          <a:xfrm>
            <a:off x="7570433" y="2865374"/>
            <a:ext cx="1251000" cy="5484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매출조회</a:t>
            </a:r>
            <a:endParaRPr b="1" i="0" sz="1400" u="none" cap="none" strike="noStrike">
              <a:solidFill>
                <a:schemeClr val="dk1"/>
              </a:solidFill>
              <a:latin typeface="Malgun Gothic"/>
              <a:ea typeface="Malgun Gothic"/>
              <a:cs typeface="Malgun Gothic"/>
              <a:sym typeface="Malgun Gothic"/>
            </a:endParaRPr>
          </a:p>
        </p:txBody>
      </p:sp>
      <p:cxnSp>
        <p:nvCxnSpPr>
          <p:cNvPr id="386" name="Google Shape;386;p7"/>
          <p:cNvCxnSpPr>
            <a:stCxn id="382" idx="3"/>
            <a:endCxn id="385" idx="1"/>
          </p:cNvCxnSpPr>
          <p:nvPr/>
        </p:nvCxnSpPr>
        <p:spPr>
          <a:xfrm>
            <a:off x="6867109" y="3139574"/>
            <a:ext cx="703200" cy="0"/>
          </a:xfrm>
          <a:prstGeom prst="straightConnector1">
            <a:avLst/>
          </a:prstGeom>
          <a:noFill/>
          <a:ln cap="flat" cmpd="sng" w="28575">
            <a:solidFill>
              <a:srgbClr val="0C0C0C"/>
            </a:solidFill>
            <a:prstDash val="solid"/>
            <a:round/>
            <a:headEnd len="sm" w="sm" type="none"/>
            <a:tailEnd len="sm" w="sm" type="stealth"/>
          </a:ln>
        </p:spPr>
      </p:cxnSp>
      <p:cxnSp>
        <p:nvCxnSpPr>
          <p:cNvPr id="387" name="Google Shape;387;p7"/>
          <p:cNvCxnSpPr/>
          <p:nvPr/>
        </p:nvCxnSpPr>
        <p:spPr>
          <a:xfrm>
            <a:off x="8821432" y="3139537"/>
            <a:ext cx="703200" cy="0"/>
          </a:xfrm>
          <a:prstGeom prst="straightConnector1">
            <a:avLst/>
          </a:prstGeom>
          <a:noFill/>
          <a:ln cap="flat" cmpd="sng" w="28575">
            <a:solidFill>
              <a:srgbClr val="0C0C0C"/>
            </a:solidFill>
            <a:prstDash val="solid"/>
            <a:round/>
            <a:headEnd len="sm" w="sm" type="none"/>
            <a:tailEnd len="sm" w="sm" type="stealth"/>
          </a:ln>
        </p:spPr>
      </p:cxnSp>
      <p:sp>
        <p:nvSpPr>
          <p:cNvPr id="388" name="Google Shape;388;p7"/>
          <p:cNvSpPr/>
          <p:nvPr/>
        </p:nvSpPr>
        <p:spPr>
          <a:xfrm>
            <a:off x="5858759" y="4720328"/>
            <a:ext cx="1251000" cy="5484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전체 매출</a:t>
            </a:r>
            <a:endParaRPr b="1" i="0" sz="1400" u="none" cap="none" strike="noStrike">
              <a:solidFill>
                <a:schemeClr val="dk1"/>
              </a:solidFill>
              <a:latin typeface="Malgun Gothic"/>
              <a:ea typeface="Malgun Gothic"/>
              <a:cs typeface="Malgun Gothic"/>
              <a:sym typeface="Malgun Gothic"/>
            </a:endParaRPr>
          </a:p>
        </p:txBody>
      </p:sp>
      <p:sp>
        <p:nvSpPr>
          <p:cNvPr id="389" name="Google Shape;389;p7"/>
          <p:cNvSpPr/>
          <p:nvPr/>
        </p:nvSpPr>
        <p:spPr>
          <a:xfrm>
            <a:off x="7570433" y="4720328"/>
            <a:ext cx="1251000" cy="5484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날짜별</a:t>
            </a:r>
            <a:endParaRPr b="1" i="0" sz="1400" u="none" cap="none" strike="noStrike">
              <a:solidFill>
                <a:schemeClr val="dk1"/>
              </a:solidFill>
              <a:latin typeface="Malgun Gothic"/>
              <a:ea typeface="Malgun Gothic"/>
              <a:cs typeface="Malgun Gothic"/>
              <a:sym typeface="Malgun Gothic"/>
            </a:endParaRPr>
          </a:p>
        </p:txBody>
      </p:sp>
      <p:sp>
        <p:nvSpPr>
          <p:cNvPr id="390" name="Google Shape;390;p7"/>
          <p:cNvSpPr/>
          <p:nvPr/>
        </p:nvSpPr>
        <p:spPr>
          <a:xfrm>
            <a:off x="9457157" y="4720328"/>
            <a:ext cx="1251000" cy="548400"/>
          </a:xfrm>
          <a:prstGeom prst="rect">
            <a:avLst/>
          </a:prstGeom>
          <a:solidFill>
            <a:schemeClr val="lt1"/>
          </a:solid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algun Gothic"/>
                <a:ea typeface="Malgun Gothic"/>
                <a:cs typeface="Malgun Gothic"/>
                <a:sym typeface="Malgun Gothic"/>
              </a:rPr>
              <a:t>회원 등급별</a:t>
            </a:r>
            <a:endParaRPr b="1" i="0" sz="1400" u="none" cap="none" strike="noStrike">
              <a:solidFill>
                <a:schemeClr val="dk1"/>
              </a:solidFill>
              <a:latin typeface="Malgun Gothic"/>
              <a:ea typeface="Malgun Gothic"/>
              <a:cs typeface="Malgun Gothic"/>
              <a:sym typeface="Malgun Gothic"/>
            </a:endParaRPr>
          </a:p>
        </p:txBody>
      </p:sp>
      <p:cxnSp>
        <p:nvCxnSpPr>
          <p:cNvPr id="391" name="Google Shape;391;p7"/>
          <p:cNvCxnSpPr>
            <a:stCxn id="385" idx="2"/>
            <a:endCxn id="388" idx="0"/>
          </p:cNvCxnSpPr>
          <p:nvPr/>
        </p:nvCxnSpPr>
        <p:spPr>
          <a:xfrm rot="5400000">
            <a:off x="6686783" y="3211124"/>
            <a:ext cx="1306500" cy="1711800"/>
          </a:xfrm>
          <a:prstGeom prst="bentConnector3">
            <a:avLst>
              <a:gd fmla="val 50002" name="adj1"/>
            </a:avLst>
          </a:prstGeom>
          <a:noFill/>
          <a:ln cap="flat" cmpd="sng" w="28575">
            <a:solidFill>
              <a:schemeClr val="dk2"/>
            </a:solidFill>
            <a:prstDash val="solid"/>
            <a:round/>
            <a:headEnd len="sm" w="sm" type="none"/>
            <a:tailEnd len="med" w="med" type="stealth"/>
          </a:ln>
        </p:spPr>
      </p:cxnSp>
      <p:cxnSp>
        <p:nvCxnSpPr>
          <p:cNvPr id="392" name="Google Shape;392;p7"/>
          <p:cNvCxnSpPr/>
          <p:nvPr/>
        </p:nvCxnSpPr>
        <p:spPr>
          <a:xfrm>
            <a:off x="8195932" y="4064915"/>
            <a:ext cx="1863600" cy="655500"/>
          </a:xfrm>
          <a:prstGeom prst="bentConnector3">
            <a:avLst>
              <a:gd fmla="val 100127" name="adj1"/>
            </a:avLst>
          </a:prstGeom>
          <a:noFill/>
          <a:ln cap="flat" cmpd="sng" w="28575">
            <a:solidFill>
              <a:schemeClr val="dk2"/>
            </a:solidFill>
            <a:prstDash val="solid"/>
            <a:round/>
            <a:headEnd len="sm" w="sm" type="none"/>
            <a:tailEnd len="med" w="med" type="stealth"/>
          </a:ln>
        </p:spPr>
      </p:cxnSp>
      <p:cxnSp>
        <p:nvCxnSpPr>
          <p:cNvPr id="393" name="Google Shape;393;p7"/>
          <p:cNvCxnSpPr/>
          <p:nvPr/>
        </p:nvCxnSpPr>
        <p:spPr>
          <a:xfrm flipH="1">
            <a:off x="8189632" y="4064915"/>
            <a:ext cx="12600" cy="655500"/>
          </a:xfrm>
          <a:prstGeom prst="straightConnector1">
            <a:avLst/>
          </a:prstGeom>
          <a:noFill/>
          <a:ln cap="flat" cmpd="sng" w="28575">
            <a:solidFill>
              <a:schemeClr val="dk2"/>
            </a:solidFill>
            <a:prstDash val="solid"/>
            <a:round/>
            <a:headEnd len="sm" w="sm"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9"/>
          <p:cNvSpPr txBox="1"/>
          <p:nvPr>
            <p:ph type="title"/>
          </p:nvPr>
        </p:nvSpPr>
        <p:spPr>
          <a:xfrm>
            <a:off x="383397" y="2286628"/>
            <a:ext cx="11425200" cy="84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Malgun Gothic"/>
              <a:buNone/>
            </a:pPr>
            <a:r>
              <a:rPr lang="en-US" sz="5000">
                <a:latin typeface="Black Han Sans"/>
                <a:ea typeface="Black Han Sans"/>
                <a:cs typeface="Black Han Sans"/>
                <a:sym typeface="Black Han Sans"/>
              </a:rPr>
              <a:t>화면 설계</a:t>
            </a:r>
            <a:endParaRPr sz="5000">
              <a:latin typeface="Black Han Sans"/>
              <a:ea typeface="Black Han Sans"/>
              <a:cs typeface="Black Han Sans"/>
              <a:sym typeface="Black Ha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0"/>
          <p:cNvSpPr txBox="1"/>
          <p:nvPr>
            <p:ph type="title"/>
          </p:nvPr>
        </p:nvSpPr>
        <p:spPr>
          <a:xfrm>
            <a:off x="452672" y="4094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로그인 - 일반고객</a:t>
            </a:r>
            <a:endParaRPr>
              <a:solidFill>
                <a:schemeClr val="lt1"/>
              </a:solidFill>
              <a:latin typeface="Black Han Sans"/>
              <a:ea typeface="Black Han Sans"/>
              <a:cs typeface="Black Han Sans"/>
              <a:sym typeface="Black Han Sans"/>
            </a:endParaRPr>
          </a:p>
        </p:txBody>
      </p:sp>
      <p:graphicFrame>
        <p:nvGraphicFramePr>
          <p:cNvPr id="404" name="Google Shape;404;p10"/>
          <p:cNvGraphicFramePr/>
          <p:nvPr/>
        </p:nvGraphicFramePr>
        <p:xfrm>
          <a:off x="6307413" y="2607285"/>
          <a:ext cx="3000000" cy="3000000"/>
        </p:xfrm>
        <a:graphic>
          <a:graphicData uri="http://schemas.openxmlformats.org/drawingml/2006/table">
            <a:tbl>
              <a:tblPr bandRow="1" firstRow="1">
                <a:noFill/>
                <a:tableStyleId>{63733568-99F6-4282-B190-CA91A411D344}</a:tableStyleId>
              </a:tblPr>
              <a:tblGrid>
                <a:gridCol w="502450"/>
                <a:gridCol w="371430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solidFill>
                            <a:srgbClr val="000000"/>
                          </a:solidFill>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일반고객 계정 입력 시 메뉴 선택창으로 넘어감</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Malgun Gothic"/>
                        <a:buNone/>
                      </a:pPr>
                      <a:r>
                        <a:rPr lang="en-US" sz="1400" u="none" cap="none" strike="noStrike">
                          <a:latin typeface="IBM Plex Sans KR Medium"/>
                          <a:ea typeface="IBM Plex Sans KR Medium"/>
                          <a:cs typeface="IBM Plex Sans KR Medium"/>
                          <a:sym typeface="IBM Plex Sans KR Medium"/>
                        </a:rPr>
                        <a:t>관리자 계정 입력 시 매출 내역 관리창으로 넘어감</a:t>
                      </a:r>
                      <a:endParaRPr sz="1400" u="none" cap="none" strike="noStrike">
                        <a:solidFill>
                          <a:srgbClr val="000000"/>
                        </a:solidFill>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3</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버튼 - 로그인, 회원가입, 아이디/비밀번호 찾기</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05" name="Google Shape;405;p10"/>
          <p:cNvPicPr preferRelativeResize="0"/>
          <p:nvPr/>
        </p:nvPicPr>
        <p:blipFill rotWithShape="1">
          <a:blip r:embed="rId3">
            <a:alphaModFix/>
          </a:blip>
          <a:srcRect b="0" l="0" r="0" t="0"/>
          <a:stretch/>
        </p:blipFill>
        <p:spPr>
          <a:xfrm>
            <a:off x="452675" y="1172650"/>
            <a:ext cx="5442075" cy="5518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5a42966df1_12_505"/>
          <p:cNvSpPr txBox="1"/>
          <p:nvPr>
            <p:ph type="title"/>
          </p:nvPr>
        </p:nvSpPr>
        <p:spPr>
          <a:xfrm>
            <a:off x="452672" y="4094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회원가입</a:t>
            </a:r>
            <a:endParaRPr>
              <a:solidFill>
                <a:schemeClr val="lt1"/>
              </a:solidFill>
              <a:latin typeface="Black Han Sans"/>
              <a:ea typeface="Black Han Sans"/>
              <a:cs typeface="Black Han Sans"/>
              <a:sym typeface="Black Han Sans"/>
            </a:endParaRPr>
          </a:p>
        </p:txBody>
      </p:sp>
      <p:graphicFrame>
        <p:nvGraphicFramePr>
          <p:cNvPr id="411" name="Google Shape;411;g25a42966df1_12_505"/>
          <p:cNvGraphicFramePr/>
          <p:nvPr/>
        </p:nvGraphicFramePr>
        <p:xfrm>
          <a:off x="6624213" y="1556447"/>
          <a:ext cx="3000000" cy="3000000"/>
        </p:xfrm>
        <a:graphic>
          <a:graphicData uri="http://schemas.openxmlformats.org/drawingml/2006/table">
            <a:tbl>
              <a:tblPr bandRow="1" firstRow="1">
                <a:noFill/>
                <a:tableStyleId>{63733568-99F6-4282-B190-CA91A411D344}</a:tableStyleId>
              </a:tblPr>
              <a:tblGrid>
                <a:gridCol w="538000"/>
                <a:gridCol w="397715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816875">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solidFill>
                            <a:srgbClr val="000000"/>
                          </a:solidFill>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중복 확인 버튼을 눌렀을때 해당  ID가 DB에 있는지 확인하여 중복 여부를 알려줌</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비밀번호는 영어+숫자만 가능</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3</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Impact"/>
                          <a:ea typeface="Impact"/>
                          <a:cs typeface="Impact"/>
                          <a:sym typeface="Impact"/>
                        </a:rPr>
                        <a:t>BACK_UP </a:t>
                      </a:r>
                      <a:r>
                        <a:rPr lang="en-US" sz="1400" u="none" cap="none" strike="noStrike">
                          <a:latin typeface="IBM Plex Sans KR Medium"/>
                          <a:ea typeface="IBM Plex Sans KR Medium"/>
                          <a:cs typeface="IBM Plex Sans KR Medium"/>
                          <a:sym typeface="IBM Plex Sans KR Medium"/>
                        </a:rPr>
                        <a:t>프로시저로  비밀번호 안전하게 저장</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56085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4</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전화번호는 3, 4, 4 글자씩 숫자만 입력 가능</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5</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계정 정보 일치 시 회원가입 버튼을 누르면 DB에 정보가 등록됨</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6</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개인정보 수집 및 이용 동의시 회원가입 진행 가능</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12" name="Google Shape;412;g25a42966df1_12_505"/>
          <p:cNvPicPr preferRelativeResize="0"/>
          <p:nvPr/>
        </p:nvPicPr>
        <p:blipFill rotWithShape="1">
          <a:blip r:embed="rId3">
            <a:alphaModFix/>
          </a:blip>
          <a:srcRect b="0" l="0" r="0" t="0"/>
          <a:stretch/>
        </p:blipFill>
        <p:spPr>
          <a:xfrm>
            <a:off x="452675" y="1141805"/>
            <a:ext cx="5455846" cy="55323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2"/>
          <p:cNvSpPr txBox="1"/>
          <p:nvPr>
            <p:ph type="title"/>
          </p:nvPr>
        </p:nvSpPr>
        <p:spPr>
          <a:xfrm>
            <a:off x="383397" y="4140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아이디ㆍ비밀번호 찾기</a:t>
            </a:r>
            <a:endParaRPr>
              <a:solidFill>
                <a:schemeClr val="lt1"/>
              </a:solidFill>
              <a:latin typeface="Black Han Sans"/>
              <a:ea typeface="Black Han Sans"/>
              <a:cs typeface="Black Han Sans"/>
              <a:sym typeface="Black Han Sans"/>
            </a:endParaRPr>
          </a:p>
        </p:txBody>
      </p:sp>
      <p:graphicFrame>
        <p:nvGraphicFramePr>
          <p:cNvPr id="418" name="Google Shape;418;p12"/>
          <p:cNvGraphicFramePr/>
          <p:nvPr/>
        </p:nvGraphicFramePr>
        <p:xfrm>
          <a:off x="6354538" y="2046797"/>
          <a:ext cx="3000000" cy="3000000"/>
        </p:xfrm>
        <a:graphic>
          <a:graphicData uri="http://schemas.openxmlformats.org/drawingml/2006/table">
            <a:tbl>
              <a:tblPr bandRow="1" firstRow="1">
                <a:noFill/>
                <a:tableStyleId>{63733568-99F6-4282-B190-CA91A411D344}</a:tableStyleId>
              </a:tblPr>
              <a:tblGrid>
                <a:gridCol w="538000"/>
                <a:gridCol w="397715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816875">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solidFill>
                            <a:srgbClr val="000000"/>
                          </a:solidFill>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아이디 찾기 패널 - 입력한 정보가 회원 정보와 일치 시 해당 DB의 ID 데이터 출력</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Malgun Gothic"/>
                        <a:buNone/>
                      </a:pPr>
                      <a:r>
                        <a:rPr lang="en-US" sz="1400" u="none" cap="none" strike="noStrike">
                          <a:latin typeface="IBM Plex Sans KR Medium"/>
                          <a:ea typeface="IBM Plex Sans KR Medium"/>
                          <a:cs typeface="IBM Plex Sans KR Medium"/>
                          <a:sym typeface="IBM Plex Sans KR Medium"/>
                        </a:rPr>
                        <a:t>비밀번호 찾기 패널 - 입력한 정보가 회원 정보와 일치 시 해당 DB의 PW 데이터 출력</a:t>
                      </a:r>
                      <a:endParaRPr sz="1400" u="none" cap="none" strike="noStrike">
                        <a:solidFill>
                          <a:srgbClr val="000000"/>
                        </a:solidFill>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3</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버튼 - 아이디 찾기, 비밀번호 찾기</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19" name="Google Shape;419;p12"/>
          <p:cNvPicPr preferRelativeResize="0"/>
          <p:nvPr/>
        </p:nvPicPr>
        <p:blipFill rotWithShape="1">
          <a:blip r:embed="rId3">
            <a:alphaModFix/>
          </a:blip>
          <a:srcRect b="0" l="0" r="0" t="0"/>
          <a:stretch/>
        </p:blipFill>
        <p:spPr>
          <a:xfrm>
            <a:off x="383400" y="1177805"/>
            <a:ext cx="5458087" cy="55277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5a42966df1_12_385"/>
          <p:cNvSpPr txBox="1"/>
          <p:nvPr>
            <p:ph type="title"/>
          </p:nvPr>
        </p:nvSpPr>
        <p:spPr>
          <a:xfrm>
            <a:off x="383397" y="4140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메뉴 화면  - 버거</a:t>
            </a:r>
            <a:endParaRPr>
              <a:solidFill>
                <a:schemeClr val="lt1"/>
              </a:solidFill>
              <a:latin typeface="Black Han Sans"/>
              <a:ea typeface="Black Han Sans"/>
              <a:cs typeface="Black Han Sans"/>
              <a:sym typeface="Black Han Sans"/>
            </a:endParaRPr>
          </a:p>
        </p:txBody>
      </p:sp>
      <p:graphicFrame>
        <p:nvGraphicFramePr>
          <p:cNvPr id="425" name="Google Shape;425;g25a42966df1_12_385"/>
          <p:cNvGraphicFramePr/>
          <p:nvPr/>
        </p:nvGraphicFramePr>
        <p:xfrm>
          <a:off x="6248388" y="2396747"/>
          <a:ext cx="3000000" cy="3000000"/>
        </p:xfrm>
        <a:graphic>
          <a:graphicData uri="http://schemas.openxmlformats.org/drawingml/2006/table">
            <a:tbl>
              <a:tblPr bandRow="1" firstRow="1">
                <a:noFill/>
                <a:tableStyleId>{63733568-99F6-4282-B190-CA91A411D344}</a:tableStyleId>
              </a:tblPr>
              <a:tblGrid>
                <a:gridCol w="538000"/>
                <a:gridCol w="397715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816875">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solidFill>
                            <a:srgbClr val="000000"/>
                          </a:solidFill>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버거 패널 - 콤보박스에 있는 단품, 세트의 선택지에 따라 다른 사이드 선택창이 실행됨</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Impact"/>
                          <a:ea typeface="Impact"/>
                          <a:cs typeface="Impact"/>
                          <a:sym typeface="Impact"/>
                        </a:rPr>
                        <a:t>SET_PRICE </a:t>
                      </a:r>
                      <a:r>
                        <a:rPr lang="en-US" sz="1400" u="none" cap="none" strike="noStrike">
                          <a:latin typeface="IBM Plex Sans KR Medium"/>
                          <a:ea typeface="IBM Plex Sans KR Medium"/>
                          <a:cs typeface="IBM Plex Sans KR Medium"/>
                          <a:sym typeface="IBM Plex Sans KR Medium"/>
                        </a:rPr>
                        <a:t> 프로시저 사용</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3</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버튼 - 주문하기, 장바구니</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26" name="Google Shape;426;g25a42966df1_12_385"/>
          <p:cNvPicPr preferRelativeResize="0"/>
          <p:nvPr/>
        </p:nvPicPr>
        <p:blipFill rotWithShape="1">
          <a:blip r:embed="rId3">
            <a:alphaModFix/>
          </a:blip>
          <a:srcRect b="0" l="0" r="0" t="0"/>
          <a:stretch/>
        </p:blipFill>
        <p:spPr>
          <a:xfrm>
            <a:off x="383400" y="1135905"/>
            <a:ext cx="5451309" cy="55277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5a42966df1_12_422"/>
          <p:cNvSpPr txBox="1"/>
          <p:nvPr>
            <p:ph type="title"/>
          </p:nvPr>
        </p:nvSpPr>
        <p:spPr>
          <a:xfrm>
            <a:off x="383397" y="4140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 메뉴 화면 - 사이드</a:t>
            </a:r>
            <a:endParaRPr>
              <a:solidFill>
                <a:schemeClr val="lt1"/>
              </a:solidFill>
              <a:latin typeface="Black Han Sans"/>
              <a:ea typeface="Black Han Sans"/>
              <a:cs typeface="Black Han Sans"/>
              <a:sym typeface="Black Han Sans"/>
            </a:endParaRPr>
          </a:p>
        </p:txBody>
      </p:sp>
      <p:graphicFrame>
        <p:nvGraphicFramePr>
          <p:cNvPr id="433" name="Google Shape;433;g25a42966df1_12_422"/>
          <p:cNvGraphicFramePr/>
          <p:nvPr/>
        </p:nvGraphicFramePr>
        <p:xfrm>
          <a:off x="6095988" y="2646297"/>
          <a:ext cx="3000000" cy="3000000"/>
        </p:xfrm>
        <a:graphic>
          <a:graphicData uri="http://schemas.openxmlformats.org/drawingml/2006/table">
            <a:tbl>
              <a:tblPr bandRow="1" firstRow="1">
                <a:noFill/>
                <a:tableStyleId>{63733568-99F6-4282-B190-CA91A411D344}</a:tableStyleId>
              </a:tblPr>
              <a:tblGrid>
                <a:gridCol w="538000"/>
                <a:gridCol w="397715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429475">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solidFill>
                            <a:srgbClr val="000000"/>
                          </a:solidFill>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사이드 개별 주문 가능</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버튼 - 주문하기, 장바구니</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34" name="Google Shape;434;g25a42966df1_12_422"/>
          <p:cNvPicPr preferRelativeResize="0"/>
          <p:nvPr/>
        </p:nvPicPr>
        <p:blipFill rotWithShape="1">
          <a:blip r:embed="rId3">
            <a:alphaModFix/>
          </a:blip>
          <a:srcRect b="728" l="934" r="716" t="738"/>
          <a:stretch/>
        </p:blipFill>
        <p:spPr>
          <a:xfrm>
            <a:off x="434750" y="1187200"/>
            <a:ext cx="5388924" cy="5446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3197ece736_0_417"/>
          <p:cNvSpPr txBox="1"/>
          <p:nvPr>
            <p:ph type="title"/>
          </p:nvPr>
        </p:nvSpPr>
        <p:spPr>
          <a:xfrm>
            <a:off x="383397" y="4140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 메뉴 화면 - 음료</a:t>
            </a:r>
            <a:endParaRPr>
              <a:solidFill>
                <a:schemeClr val="lt1"/>
              </a:solidFill>
              <a:latin typeface="Black Han Sans"/>
              <a:ea typeface="Black Han Sans"/>
              <a:cs typeface="Black Han Sans"/>
              <a:sym typeface="Black Han Sans"/>
            </a:endParaRPr>
          </a:p>
        </p:txBody>
      </p:sp>
      <p:graphicFrame>
        <p:nvGraphicFramePr>
          <p:cNvPr id="441" name="Google Shape;441;g23197ece736_0_417"/>
          <p:cNvGraphicFramePr/>
          <p:nvPr/>
        </p:nvGraphicFramePr>
        <p:xfrm>
          <a:off x="6095988" y="2646297"/>
          <a:ext cx="3000000" cy="3000000"/>
        </p:xfrm>
        <a:graphic>
          <a:graphicData uri="http://schemas.openxmlformats.org/drawingml/2006/table">
            <a:tbl>
              <a:tblPr bandRow="1" firstRow="1">
                <a:noFill/>
                <a:tableStyleId>{63733568-99F6-4282-B190-CA91A411D344}</a:tableStyleId>
              </a:tblPr>
              <a:tblGrid>
                <a:gridCol w="538000"/>
                <a:gridCol w="397715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429475">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solidFill>
                            <a:srgbClr val="000000"/>
                          </a:solidFill>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음료 개별 주문 가능</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버튼 - 주문하기, 장바구니</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42" name="Google Shape;442;g23197ece736_0_417"/>
          <p:cNvPicPr preferRelativeResize="0"/>
          <p:nvPr/>
        </p:nvPicPr>
        <p:blipFill rotWithShape="1">
          <a:blip r:embed="rId3">
            <a:alphaModFix/>
          </a:blip>
          <a:srcRect b="0" l="0" r="0" t="0"/>
          <a:stretch/>
        </p:blipFill>
        <p:spPr>
          <a:xfrm>
            <a:off x="383400" y="1177805"/>
            <a:ext cx="5500016" cy="55277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5a42966df1_12_391"/>
          <p:cNvSpPr txBox="1"/>
          <p:nvPr>
            <p:ph type="title"/>
          </p:nvPr>
        </p:nvSpPr>
        <p:spPr>
          <a:xfrm>
            <a:off x="383398" y="414000"/>
            <a:ext cx="46995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사이드 선택 화면 - 단품 메뉴 </a:t>
            </a:r>
            <a:endParaRPr>
              <a:solidFill>
                <a:schemeClr val="lt1"/>
              </a:solidFill>
              <a:latin typeface="Black Han Sans"/>
              <a:ea typeface="Black Han Sans"/>
              <a:cs typeface="Black Han Sans"/>
              <a:sym typeface="Black Han Sans"/>
            </a:endParaRPr>
          </a:p>
        </p:txBody>
      </p:sp>
      <p:graphicFrame>
        <p:nvGraphicFramePr>
          <p:cNvPr id="448" name="Google Shape;448;g25a42966df1_12_391"/>
          <p:cNvGraphicFramePr/>
          <p:nvPr/>
        </p:nvGraphicFramePr>
        <p:xfrm>
          <a:off x="6324588" y="2392547"/>
          <a:ext cx="3000000" cy="3000000"/>
        </p:xfrm>
        <a:graphic>
          <a:graphicData uri="http://schemas.openxmlformats.org/drawingml/2006/table">
            <a:tbl>
              <a:tblPr bandRow="1" firstRow="1">
                <a:noFill/>
                <a:tableStyleId>{63733568-99F6-4282-B190-CA91A411D344}</a:tableStyleId>
              </a:tblPr>
              <a:tblGrid>
                <a:gridCol w="538000"/>
                <a:gridCol w="397715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429475">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solidFill>
                            <a:srgbClr val="000000"/>
                          </a:solidFill>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사이드, 음료 각각 1개씩 체크해야 함</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Malgun Gothic"/>
                        <a:buNone/>
                      </a:pPr>
                      <a:r>
                        <a:rPr lang="en-US" sz="1400" u="none" cap="none" strike="noStrike">
                          <a:latin typeface="IBM Plex Sans KR Medium"/>
                          <a:ea typeface="IBM Plex Sans KR Medium"/>
                          <a:cs typeface="IBM Plex Sans KR Medium"/>
                          <a:sym typeface="IBM Plex Sans KR Medium"/>
                        </a:rPr>
                        <a:t>선택을 안할 시에 경고창이 뜸</a:t>
                      </a:r>
                      <a:endParaRPr sz="1400" u="none" cap="none" strike="noStrike">
                        <a:solidFill>
                          <a:srgbClr val="000000"/>
                        </a:solidFill>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3</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선택한 메뉴는 SET_PRICE 프로시저를 통해 장바구니에 입력됨</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4</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버튼 - 장바구니 담기</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49" name="Google Shape;449;g25a42966df1_12_391"/>
          <p:cNvPicPr preferRelativeResize="0"/>
          <p:nvPr/>
        </p:nvPicPr>
        <p:blipFill rotWithShape="1">
          <a:blip r:embed="rId3">
            <a:alphaModFix/>
          </a:blip>
          <a:srcRect b="0" l="0" r="0" t="0"/>
          <a:stretch/>
        </p:blipFill>
        <p:spPr>
          <a:xfrm>
            <a:off x="383400" y="1167325"/>
            <a:ext cx="5451315" cy="5527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5a42966df1_12_417"/>
          <p:cNvSpPr txBox="1"/>
          <p:nvPr>
            <p:ph type="title"/>
          </p:nvPr>
        </p:nvSpPr>
        <p:spPr>
          <a:xfrm>
            <a:off x="383397" y="4140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사이드 선택 화면 - 세트 메뉴 </a:t>
            </a:r>
            <a:endParaRPr>
              <a:solidFill>
                <a:schemeClr val="lt1"/>
              </a:solidFill>
              <a:latin typeface="Black Han Sans"/>
              <a:ea typeface="Black Han Sans"/>
              <a:cs typeface="Black Han Sans"/>
              <a:sym typeface="Black Han Sans"/>
            </a:endParaRPr>
          </a:p>
        </p:txBody>
      </p:sp>
      <p:graphicFrame>
        <p:nvGraphicFramePr>
          <p:cNvPr id="456" name="Google Shape;456;g25a42966df1_12_417"/>
          <p:cNvGraphicFramePr/>
          <p:nvPr/>
        </p:nvGraphicFramePr>
        <p:xfrm>
          <a:off x="6324588" y="2418847"/>
          <a:ext cx="3000000" cy="3000000"/>
        </p:xfrm>
        <a:graphic>
          <a:graphicData uri="http://schemas.openxmlformats.org/drawingml/2006/table">
            <a:tbl>
              <a:tblPr bandRow="1" firstRow="1">
                <a:noFill/>
                <a:tableStyleId>{63733568-99F6-4282-B190-CA91A411D344}</a:tableStyleId>
              </a:tblPr>
              <a:tblGrid>
                <a:gridCol w="538000"/>
                <a:gridCol w="397715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429475">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solidFill>
                            <a:srgbClr val="000000"/>
                          </a:solidFill>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사이드, 음료 각각 1개씩 체크해야 함</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Malgun Gothic"/>
                        <a:buNone/>
                      </a:pPr>
                      <a:r>
                        <a:rPr lang="en-US" sz="1400" u="none" cap="none" strike="noStrike">
                          <a:latin typeface="IBM Plex Sans KR Medium"/>
                          <a:ea typeface="IBM Plex Sans KR Medium"/>
                          <a:cs typeface="IBM Plex Sans KR Medium"/>
                          <a:sym typeface="IBM Plex Sans KR Medium"/>
                        </a:rPr>
                        <a:t>선택을 안할 시에 경고창이 뜸</a:t>
                      </a:r>
                      <a:endParaRPr sz="1400" u="none" cap="none" strike="noStrike">
                        <a:solidFill>
                          <a:srgbClr val="000000"/>
                        </a:solidFill>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3</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선택한 메뉴는 SET_PRICE 프로시저를 통해 장바구니에 입력됨</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4</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버튼 - 장바구니 담기</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57" name="Google Shape;457;g25a42966df1_12_417"/>
          <p:cNvPicPr preferRelativeResize="0"/>
          <p:nvPr/>
        </p:nvPicPr>
        <p:blipFill rotWithShape="1">
          <a:blip r:embed="rId3">
            <a:alphaModFix/>
          </a:blip>
          <a:srcRect b="0" l="0" r="0" t="0"/>
          <a:stretch/>
        </p:blipFill>
        <p:spPr>
          <a:xfrm>
            <a:off x="383400" y="1177805"/>
            <a:ext cx="5451309" cy="55277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3197ece736_0_56"/>
          <p:cNvSpPr txBox="1"/>
          <p:nvPr>
            <p:ph type="title"/>
          </p:nvPr>
        </p:nvSpPr>
        <p:spPr>
          <a:xfrm>
            <a:off x="383397" y="2286628"/>
            <a:ext cx="11425200" cy="84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Malgun Gothic"/>
              <a:buNone/>
            </a:pPr>
            <a:r>
              <a:rPr lang="en-US" sz="5000">
                <a:latin typeface="Black Han Sans"/>
                <a:ea typeface="Black Han Sans"/>
                <a:cs typeface="Black Han Sans"/>
                <a:sym typeface="Black Han Sans"/>
              </a:rPr>
              <a:t>프로젝트 소개 &amp; 서비스 개요</a:t>
            </a:r>
            <a:endParaRPr sz="5000">
              <a:latin typeface="Black Han Sans"/>
              <a:ea typeface="Black Han Sans"/>
              <a:cs typeface="Black Han Sans"/>
              <a:sym typeface="Black Ha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3197ece736_0_192"/>
          <p:cNvSpPr txBox="1"/>
          <p:nvPr>
            <p:ph type="title"/>
          </p:nvPr>
        </p:nvSpPr>
        <p:spPr>
          <a:xfrm>
            <a:off x="383397" y="427180"/>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 장바구니 화면</a:t>
            </a:r>
            <a:endParaRPr>
              <a:solidFill>
                <a:schemeClr val="lt1"/>
              </a:solidFill>
              <a:latin typeface="Black Han Sans"/>
              <a:ea typeface="Black Han Sans"/>
              <a:cs typeface="Black Han Sans"/>
              <a:sym typeface="Black Han Sans"/>
            </a:endParaRPr>
          </a:p>
        </p:txBody>
      </p:sp>
      <p:graphicFrame>
        <p:nvGraphicFramePr>
          <p:cNvPr id="464" name="Google Shape;464;g23197ece736_0_192"/>
          <p:cNvGraphicFramePr/>
          <p:nvPr/>
        </p:nvGraphicFramePr>
        <p:xfrm>
          <a:off x="5961538" y="2323085"/>
          <a:ext cx="3000000" cy="3000000"/>
        </p:xfrm>
        <a:graphic>
          <a:graphicData uri="http://schemas.openxmlformats.org/drawingml/2006/table">
            <a:tbl>
              <a:tblPr bandRow="1" firstRow="1">
                <a:noFill/>
                <a:tableStyleId>{63733568-99F6-4282-B190-CA91A411D344}</a:tableStyleId>
              </a:tblPr>
              <a:tblGrid>
                <a:gridCol w="538000"/>
                <a:gridCol w="397715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429475">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장바구니의 모든 내역에 대한 총금액이 하단에 표시</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Malgun Gothic"/>
                        <a:buNone/>
                      </a:pPr>
                      <a:r>
                        <a:rPr lang="en-US" sz="1400" u="none" cap="none" strike="noStrike">
                          <a:latin typeface="IBM Plex Sans KR Medium"/>
                          <a:ea typeface="IBM Plex Sans KR Medium"/>
                          <a:cs typeface="IBM Plex Sans KR Medium"/>
                          <a:sym typeface="IBM Plex Sans KR Medium"/>
                        </a:rPr>
                        <a:t>취소 버튼을 누르면 해당 주문건 삭제</a:t>
                      </a:r>
                      <a:endParaRPr sz="1400" u="none" cap="none" strike="noStrike">
                        <a:solidFill>
                          <a:srgbClr val="000000"/>
                        </a:solidFill>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3</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전체 취소 버튼은 모든 주문건 삭제</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4</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구매하기 버튼을 누르면 결제 화면으로 이동</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5</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버튼 - 취소, 전체 취소, 구매하기</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65" name="Google Shape;465;g23197ece736_0_192"/>
          <p:cNvPicPr preferRelativeResize="0"/>
          <p:nvPr/>
        </p:nvPicPr>
        <p:blipFill rotWithShape="1">
          <a:blip r:embed="rId3">
            <a:alphaModFix/>
          </a:blip>
          <a:srcRect b="0" l="0" r="0" t="0"/>
          <a:stretch/>
        </p:blipFill>
        <p:spPr>
          <a:xfrm>
            <a:off x="383400" y="1149760"/>
            <a:ext cx="4423100" cy="554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5a42966df1_12_447"/>
          <p:cNvSpPr txBox="1"/>
          <p:nvPr>
            <p:ph type="title"/>
          </p:nvPr>
        </p:nvSpPr>
        <p:spPr>
          <a:xfrm>
            <a:off x="383397" y="427180"/>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결제 화면</a:t>
            </a:r>
            <a:endParaRPr>
              <a:solidFill>
                <a:schemeClr val="lt1"/>
              </a:solidFill>
              <a:latin typeface="Black Han Sans"/>
              <a:ea typeface="Black Han Sans"/>
              <a:cs typeface="Black Han Sans"/>
              <a:sym typeface="Black Han Sans"/>
            </a:endParaRPr>
          </a:p>
        </p:txBody>
      </p:sp>
      <p:graphicFrame>
        <p:nvGraphicFramePr>
          <p:cNvPr id="472" name="Google Shape;472;g25a42966df1_12_447"/>
          <p:cNvGraphicFramePr/>
          <p:nvPr/>
        </p:nvGraphicFramePr>
        <p:xfrm>
          <a:off x="5813288" y="2070810"/>
          <a:ext cx="3000000" cy="3000000"/>
        </p:xfrm>
        <a:graphic>
          <a:graphicData uri="http://schemas.openxmlformats.org/drawingml/2006/table">
            <a:tbl>
              <a:tblPr bandRow="1" firstRow="1">
                <a:noFill/>
                <a:tableStyleId>{63733568-99F6-4282-B190-CA91A411D344}</a:tableStyleId>
              </a:tblPr>
              <a:tblGrid>
                <a:gridCol w="538000"/>
                <a:gridCol w="397715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429475">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solidFill>
                            <a:srgbClr val="000000"/>
                          </a:solidFill>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메뉴나 장바구니 화면의 결제하기 버튼을 누를 시 나오는 화면</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Malgun Gothic"/>
                        <a:buNone/>
                      </a:pPr>
                      <a:r>
                        <a:rPr lang="en-US" sz="1400" u="none" cap="none" strike="noStrike">
                          <a:latin typeface="IBM Plex Sans KR Medium"/>
                          <a:ea typeface="IBM Plex Sans KR Medium"/>
                          <a:cs typeface="IBM Plex Sans KR Medium"/>
                          <a:sym typeface="IBM Plex Sans KR Medium"/>
                        </a:rPr>
                        <a:t>결제 수단을 선택해야 결제 진행 가능</a:t>
                      </a:r>
                      <a:endParaRPr sz="1400" u="none" cap="none" strike="noStrike">
                        <a:solidFill>
                          <a:srgbClr val="000000"/>
                        </a:solidFill>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3</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로그인시 입력한 계정의 사용자 정보를 가져와</a:t>
                      </a:r>
                      <a:br>
                        <a:rPr lang="en-US" sz="1400" u="none" cap="none" strike="noStrike">
                          <a:latin typeface="IBM Plex Sans KR Medium"/>
                          <a:ea typeface="IBM Plex Sans KR Medium"/>
                          <a:cs typeface="IBM Plex Sans KR Medium"/>
                          <a:sym typeface="IBM Plex Sans KR Medium"/>
                        </a:rPr>
                      </a:br>
                      <a:r>
                        <a:rPr lang="en-US" sz="1400" u="none" cap="none" strike="noStrike">
                          <a:latin typeface="IBM Plex Sans KR Medium"/>
                          <a:ea typeface="IBM Plex Sans KR Medium"/>
                          <a:cs typeface="IBM Plex Sans KR Medium"/>
                          <a:sym typeface="IBM Plex Sans KR Medium"/>
                        </a:rPr>
                        <a:t>상단에 자동으로 입력</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4</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장바구니 내역을 중단에 출력</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5</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결제 버튼을 누르면 매출 내역 DB로 구매 데이터가 넘겨지며 다이얼로그에 배달시간이 랜덤으로 출력</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6</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버튼 - 결제</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73" name="Google Shape;473;g25a42966df1_12_447"/>
          <p:cNvPicPr preferRelativeResize="0"/>
          <p:nvPr/>
        </p:nvPicPr>
        <p:blipFill rotWithShape="1">
          <a:blip r:embed="rId3">
            <a:alphaModFix/>
          </a:blip>
          <a:srcRect b="0" l="0" r="0" t="0"/>
          <a:stretch/>
        </p:blipFill>
        <p:spPr>
          <a:xfrm>
            <a:off x="383400" y="1190980"/>
            <a:ext cx="4401578" cy="55146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5a42966df1_12_452"/>
          <p:cNvSpPr txBox="1"/>
          <p:nvPr>
            <p:ph type="title"/>
          </p:nvPr>
        </p:nvSpPr>
        <p:spPr>
          <a:xfrm>
            <a:off x="383397" y="427180"/>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종료 화면</a:t>
            </a:r>
            <a:endParaRPr>
              <a:solidFill>
                <a:schemeClr val="lt1"/>
              </a:solidFill>
              <a:latin typeface="Black Han Sans"/>
              <a:ea typeface="Black Han Sans"/>
              <a:cs typeface="Black Han Sans"/>
              <a:sym typeface="Black Han Sans"/>
            </a:endParaRPr>
          </a:p>
        </p:txBody>
      </p:sp>
      <p:graphicFrame>
        <p:nvGraphicFramePr>
          <p:cNvPr id="480" name="Google Shape;480;g25a42966df1_12_452"/>
          <p:cNvGraphicFramePr/>
          <p:nvPr/>
        </p:nvGraphicFramePr>
        <p:xfrm>
          <a:off x="6205738" y="2940060"/>
          <a:ext cx="3000000" cy="3000000"/>
        </p:xfrm>
        <a:graphic>
          <a:graphicData uri="http://schemas.openxmlformats.org/drawingml/2006/table">
            <a:tbl>
              <a:tblPr bandRow="1" firstRow="1">
                <a:noFill/>
                <a:tableStyleId>{63733568-99F6-4282-B190-CA91A411D344}</a:tableStyleId>
              </a:tblPr>
              <a:tblGrid>
                <a:gridCol w="538000"/>
                <a:gridCol w="397715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429475">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Impact"/>
                          <a:ea typeface="Impact"/>
                          <a:cs typeface="Impact"/>
                          <a:sym typeface="Impact"/>
                        </a:rPr>
                        <a:t>SET_M_TYPE </a:t>
                      </a:r>
                      <a:r>
                        <a:rPr lang="en-US" sz="1400" u="none" cap="none" strike="noStrike">
                          <a:latin typeface="IBM Plex Sans KR Medium"/>
                          <a:ea typeface="IBM Plex Sans KR Medium"/>
                          <a:cs typeface="IBM Plex Sans KR Medium"/>
                          <a:sym typeface="IBM Plex Sans KR Medium"/>
                        </a:rPr>
                        <a:t> 프로시저로</a:t>
                      </a:r>
                      <a:br>
                        <a:rPr lang="en-US" sz="1400" u="none" cap="none" strike="noStrike">
                          <a:latin typeface="IBM Plex Sans KR Medium"/>
                          <a:ea typeface="IBM Plex Sans KR Medium"/>
                          <a:cs typeface="IBM Plex Sans KR Medium"/>
                          <a:sym typeface="IBM Plex Sans KR Medium"/>
                        </a:rPr>
                      </a:br>
                      <a:r>
                        <a:rPr lang="en-US" sz="1400" u="none" cap="none" strike="noStrike">
                          <a:latin typeface="IBM Plex Sans KR Medium"/>
                          <a:ea typeface="IBM Plex Sans KR Medium"/>
                          <a:cs typeface="IBM Plex Sans KR Medium"/>
                          <a:sym typeface="IBM Plex Sans KR Medium"/>
                        </a:rPr>
                        <a:t>누적 금액에 따라 회원 등급 변경</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r>
              <a:tr h="429475">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2</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결제를 완료시 5초 뒤 자동으로 프로그램 종료</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81" name="Google Shape;481;g25a42966df1_12_452"/>
          <p:cNvPicPr preferRelativeResize="0"/>
          <p:nvPr/>
        </p:nvPicPr>
        <p:blipFill rotWithShape="1">
          <a:blip r:embed="rId3">
            <a:alphaModFix/>
          </a:blip>
          <a:srcRect b="0" l="921" r="0" t="0"/>
          <a:stretch/>
        </p:blipFill>
        <p:spPr>
          <a:xfrm>
            <a:off x="383400" y="1149100"/>
            <a:ext cx="5390200" cy="5481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g23197ece736_0_434"/>
          <p:cNvPicPr preferRelativeResize="0"/>
          <p:nvPr/>
        </p:nvPicPr>
        <p:blipFill rotWithShape="1">
          <a:blip r:embed="rId3">
            <a:alphaModFix/>
          </a:blip>
          <a:srcRect b="0" l="0" r="0" t="0"/>
          <a:stretch/>
        </p:blipFill>
        <p:spPr>
          <a:xfrm>
            <a:off x="452675" y="1162755"/>
            <a:ext cx="5455846" cy="5532395"/>
          </a:xfrm>
          <a:prstGeom prst="rect">
            <a:avLst/>
          </a:prstGeom>
          <a:noFill/>
          <a:ln>
            <a:noFill/>
          </a:ln>
        </p:spPr>
      </p:pic>
      <p:sp>
        <p:nvSpPr>
          <p:cNvPr id="487" name="Google Shape;487;g23197ece736_0_434"/>
          <p:cNvSpPr txBox="1"/>
          <p:nvPr>
            <p:ph type="title"/>
          </p:nvPr>
        </p:nvSpPr>
        <p:spPr>
          <a:xfrm>
            <a:off x="452672" y="4094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로그인 - 관리자</a:t>
            </a:r>
            <a:endParaRPr>
              <a:solidFill>
                <a:schemeClr val="lt1"/>
              </a:solidFill>
              <a:latin typeface="Black Han Sans"/>
              <a:ea typeface="Black Han Sans"/>
              <a:cs typeface="Black Han Sans"/>
              <a:sym typeface="Black Han Sans"/>
            </a:endParaRPr>
          </a:p>
        </p:txBody>
      </p:sp>
      <p:graphicFrame>
        <p:nvGraphicFramePr>
          <p:cNvPr id="488" name="Google Shape;488;g23197ece736_0_434"/>
          <p:cNvGraphicFramePr/>
          <p:nvPr/>
        </p:nvGraphicFramePr>
        <p:xfrm>
          <a:off x="6307413" y="2607285"/>
          <a:ext cx="3000000" cy="3000000"/>
        </p:xfrm>
        <a:graphic>
          <a:graphicData uri="http://schemas.openxmlformats.org/drawingml/2006/table">
            <a:tbl>
              <a:tblPr bandRow="1" firstRow="1">
                <a:noFill/>
                <a:tableStyleId>{63733568-99F6-4282-B190-CA91A411D344}</a:tableStyleId>
              </a:tblPr>
              <a:tblGrid>
                <a:gridCol w="502450"/>
                <a:gridCol w="371430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solidFill>
                            <a:srgbClr val="000000"/>
                          </a:solidFill>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일반인 계정 입력 시 메뉴 선택창으로 넘어감</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Malgun Gothic"/>
                        <a:buNone/>
                      </a:pPr>
                      <a:r>
                        <a:rPr lang="en-US" sz="1400" u="none" cap="none" strike="noStrike">
                          <a:latin typeface="IBM Plex Sans KR Medium"/>
                          <a:ea typeface="IBM Plex Sans KR Medium"/>
                          <a:cs typeface="IBM Plex Sans KR Medium"/>
                          <a:sym typeface="IBM Plex Sans KR Medium"/>
                        </a:rPr>
                        <a:t>관리자 계정 입력 시 매출 내역 관리창으로 넘어감</a:t>
                      </a:r>
                      <a:endParaRPr sz="1400" u="none" cap="none" strike="noStrike">
                        <a:solidFill>
                          <a:srgbClr val="000000"/>
                        </a:solidFill>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3</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버튼 - 로그인, 회원가입, 아이디/비밀번호 찾기</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3197ece736_0_288"/>
          <p:cNvSpPr txBox="1"/>
          <p:nvPr>
            <p:ph type="title"/>
          </p:nvPr>
        </p:nvSpPr>
        <p:spPr>
          <a:xfrm>
            <a:off x="383397" y="427180"/>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관리자 화면</a:t>
            </a:r>
            <a:endParaRPr>
              <a:solidFill>
                <a:schemeClr val="lt1"/>
              </a:solidFill>
              <a:latin typeface="Black Han Sans"/>
              <a:ea typeface="Black Han Sans"/>
              <a:cs typeface="Black Han Sans"/>
              <a:sym typeface="Black Han Sans"/>
            </a:endParaRPr>
          </a:p>
        </p:txBody>
      </p:sp>
      <p:graphicFrame>
        <p:nvGraphicFramePr>
          <p:cNvPr id="495" name="Google Shape;495;g23197ece736_0_288"/>
          <p:cNvGraphicFramePr/>
          <p:nvPr/>
        </p:nvGraphicFramePr>
        <p:xfrm>
          <a:off x="6378663" y="2596960"/>
          <a:ext cx="3000000" cy="3000000"/>
        </p:xfrm>
        <a:graphic>
          <a:graphicData uri="http://schemas.openxmlformats.org/drawingml/2006/table">
            <a:tbl>
              <a:tblPr bandRow="1" firstRow="1">
                <a:noFill/>
                <a:tableStyleId>{63733568-99F6-4282-B190-CA91A411D344}</a:tableStyleId>
              </a:tblPr>
              <a:tblGrid>
                <a:gridCol w="538000"/>
                <a:gridCol w="3977150"/>
              </a:tblGrid>
              <a:tr h="417025">
                <a:tc gridSpan="2">
                  <a:txBody>
                    <a:bodyPr/>
                    <a:lstStyle/>
                    <a:p>
                      <a:pPr indent="0" lvl="0" marL="0" marR="0" rtl="0" algn="l">
                        <a:lnSpc>
                          <a:spcPct val="100000"/>
                        </a:lnSpc>
                        <a:spcBef>
                          <a:spcPts val="0"/>
                        </a:spcBef>
                        <a:spcAft>
                          <a:spcPts val="0"/>
                        </a:spcAft>
                        <a:buClr>
                          <a:srgbClr val="4E5263"/>
                        </a:buClr>
                        <a:buSzPts val="900"/>
                        <a:buFont typeface="Malgun Gothic"/>
                        <a:buNone/>
                      </a:pPr>
                      <a:r>
                        <a:t/>
                      </a:r>
                      <a:endParaRPr sz="900" u="none" cap="none" strike="noStrike">
                        <a:solidFill>
                          <a:srgbClr val="4E5263"/>
                        </a:solidFill>
                        <a:latin typeface="Malgun Gothic"/>
                        <a:ea typeface="Malgun Gothic"/>
                        <a:cs typeface="Malgun Gothic"/>
                        <a:sym typeface="Malgun Gothic"/>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A5A5A5"/>
                      </a:solidFill>
                      <a:prstDash val="solid"/>
                      <a:round/>
                      <a:headEnd len="sm" w="sm" type="none"/>
                      <a:tailEnd len="sm" w="sm" type="none"/>
                    </a:lnB>
                    <a:solidFill>
                      <a:schemeClr val="lt1"/>
                    </a:solidFill>
                  </a:tcPr>
                </a:tc>
                <a:tc hMerge="1"/>
              </a:tr>
              <a:tr h="429475">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solidFill>
                            <a:srgbClr val="000000"/>
                          </a:solidFill>
                          <a:latin typeface="IBM Plex Sans KR"/>
                          <a:ea typeface="IBM Plex Sans KR"/>
                          <a:cs typeface="IBM Plex Sans KR"/>
                          <a:sym typeface="IBM Plex Sans KR"/>
                        </a:rPr>
                        <a:t>1</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전체 매출 조회 - 검색창 비활성화</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2</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Malgun Gothic"/>
                        <a:buNone/>
                      </a:pPr>
                      <a:r>
                        <a:rPr lang="en-US" sz="1400" u="none" cap="none" strike="noStrike">
                          <a:latin typeface="IBM Plex Sans KR Medium"/>
                          <a:ea typeface="IBM Plex Sans KR Medium"/>
                          <a:cs typeface="IBM Plex Sans KR Medium"/>
                          <a:sym typeface="IBM Plex Sans KR Medium"/>
                        </a:rPr>
                        <a:t>아이디별 매출 조회 - 아이디 검색</a:t>
                      </a:r>
                      <a:endParaRPr sz="1400" u="none" cap="none" strike="noStrike">
                        <a:solidFill>
                          <a:srgbClr val="000000"/>
                        </a:solidFill>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1400"/>
                        <a:buFont typeface="Arial"/>
                        <a:buNone/>
                      </a:pPr>
                      <a:r>
                        <a:rPr lang="en-US" sz="1400" u="none" cap="none" strike="noStrike">
                          <a:latin typeface="IBM Plex Sans KR"/>
                          <a:ea typeface="IBM Plex Sans KR"/>
                          <a:cs typeface="IBM Plex Sans KR"/>
                          <a:sym typeface="IBM Plex Sans KR"/>
                        </a:rPr>
                        <a:t>3</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1400"/>
                        <a:buFont typeface="Arial"/>
                        <a:buNone/>
                      </a:pPr>
                      <a:r>
                        <a:rPr lang="en-US" sz="1400" u="none" cap="none" strike="noStrike">
                          <a:latin typeface="IBM Plex Sans KR Medium"/>
                          <a:ea typeface="IBM Plex Sans KR Medium"/>
                          <a:cs typeface="IBM Plex Sans KR Medium"/>
                          <a:sym typeface="IBM Plex Sans KR Medium"/>
                        </a:rPr>
                        <a:t>회원 등급별 매출 조회 - 등급 검색</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408800">
                <a:tc>
                  <a:txBody>
                    <a:bodyPr/>
                    <a:lstStyle/>
                    <a:p>
                      <a:pPr indent="0" lvl="0" marL="0" marR="0" rtl="0" algn="ctr">
                        <a:lnSpc>
                          <a:spcPct val="120000"/>
                        </a:lnSpc>
                        <a:spcBef>
                          <a:spcPts val="0"/>
                        </a:spcBef>
                        <a:spcAft>
                          <a:spcPts val="0"/>
                        </a:spcAft>
                        <a:buClr>
                          <a:srgbClr val="000000"/>
                        </a:buClr>
                        <a:buSzPts val="850"/>
                        <a:buFont typeface="Arial"/>
                        <a:buNone/>
                      </a:pPr>
                      <a:r>
                        <a:rPr lang="en-US" sz="1400" u="none" cap="none" strike="noStrike">
                          <a:latin typeface="IBM Plex Sans KR"/>
                          <a:ea typeface="IBM Plex Sans KR"/>
                          <a:cs typeface="IBM Plex Sans KR"/>
                          <a:sym typeface="IBM Plex Sans KR"/>
                        </a:rPr>
                        <a:t>4</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just">
                        <a:lnSpc>
                          <a:spcPct val="120000"/>
                        </a:lnSpc>
                        <a:spcBef>
                          <a:spcPts val="0"/>
                        </a:spcBef>
                        <a:spcAft>
                          <a:spcPts val="0"/>
                        </a:spcAft>
                        <a:buClr>
                          <a:srgbClr val="000000"/>
                        </a:buClr>
                        <a:buSzPts val="850"/>
                        <a:buFont typeface="Arial"/>
                        <a:buNone/>
                      </a:pPr>
                      <a:r>
                        <a:rPr lang="en-US" sz="1400" u="none" cap="none" strike="noStrike">
                          <a:latin typeface="IBM Plex Sans KR Medium"/>
                          <a:ea typeface="IBM Plex Sans KR Medium"/>
                          <a:cs typeface="IBM Plex Sans KR Medium"/>
                          <a:sym typeface="IBM Plex Sans KR Medium"/>
                        </a:rPr>
                        <a:t>버튼 -  검색</a:t>
                      </a:r>
                      <a:endParaRPr sz="1400" u="none" cap="none" strike="noStrike">
                        <a:latin typeface="IBM Plex Sans KR Medium"/>
                        <a:ea typeface="IBM Plex Sans KR Medium"/>
                        <a:cs typeface="IBM Plex Sans KR Medium"/>
                        <a:sym typeface="IBM Plex Sans KR Medium"/>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pic>
        <p:nvPicPr>
          <p:cNvPr id="496" name="Google Shape;496;g23197ece736_0_288"/>
          <p:cNvPicPr preferRelativeResize="0"/>
          <p:nvPr/>
        </p:nvPicPr>
        <p:blipFill rotWithShape="1">
          <a:blip r:embed="rId3">
            <a:alphaModFix/>
          </a:blip>
          <a:srcRect b="0" l="0" r="0" t="0"/>
          <a:stretch/>
        </p:blipFill>
        <p:spPr>
          <a:xfrm>
            <a:off x="383400" y="1180505"/>
            <a:ext cx="5465757" cy="551462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3197ece736_0_466"/>
          <p:cNvSpPr txBox="1"/>
          <p:nvPr>
            <p:ph type="title"/>
          </p:nvPr>
        </p:nvSpPr>
        <p:spPr>
          <a:xfrm>
            <a:off x="383397" y="2286628"/>
            <a:ext cx="11425200" cy="84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Malgun Gothic"/>
              <a:buNone/>
            </a:pPr>
            <a:r>
              <a:rPr lang="en-US" sz="5000">
                <a:latin typeface="Black Han Sans"/>
                <a:ea typeface="Black Han Sans"/>
                <a:cs typeface="Black Han Sans"/>
                <a:sym typeface="Black Han Sans"/>
              </a:rPr>
              <a:t>상세 코드</a:t>
            </a:r>
            <a:endParaRPr sz="5000">
              <a:latin typeface="Black Han Sans"/>
              <a:ea typeface="Black Han Sans"/>
              <a:cs typeface="Black Han Sans"/>
              <a:sym typeface="Black Ha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3197ece736_0_270"/>
          <p:cNvSpPr txBox="1"/>
          <p:nvPr>
            <p:ph type="title"/>
          </p:nvPr>
        </p:nvSpPr>
        <p:spPr>
          <a:xfrm>
            <a:off x="452672" y="4094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로그인</a:t>
            </a:r>
            <a:endParaRPr>
              <a:solidFill>
                <a:schemeClr val="lt1"/>
              </a:solidFill>
              <a:latin typeface="Black Han Sans"/>
              <a:ea typeface="Black Han Sans"/>
              <a:cs typeface="Black Han Sans"/>
              <a:sym typeface="Black Han Sans"/>
            </a:endParaRPr>
          </a:p>
        </p:txBody>
      </p:sp>
      <p:pic>
        <p:nvPicPr>
          <p:cNvPr id="507" name="Google Shape;507;g23197ece736_0_270"/>
          <p:cNvPicPr preferRelativeResize="0"/>
          <p:nvPr/>
        </p:nvPicPr>
        <p:blipFill rotWithShape="1">
          <a:blip r:embed="rId3">
            <a:alphaModFix/>
          </a:blip>
          <a:srcRect b="0" l="0" r="0" t="0"/>
          <a:stretch/>
        </p:blipFill>
        <p:spPr>
          <a:xfrm>
            <a:off x="5698200" y="1172650"/>
            <a:ext cx="5952927" cy="5203002"/>
          </a:xfrm>
          <a:prstGeom prst="rect">
            <a:avLst/>
          </a:prstGeom>
          <a:noFill/>
          <a:ln>
            <a:noFill/>
          </a:ln>
        </p:spPr>
      </p:pic>
      <p:pic>
        <p:nvPicPr>
          <p:cNvPr id="508" name="Google Shape;508;g23197ece736_0_270"/>
          <p:cNvPicPr preferRelativeResize="0"/>
          <p:nvPr/>
        </p:nvPicPr>
        <p:blipFill rotWithShape="1">
          <a:blip r:embed="rId4">
            <a:alphaModFix/>
          </a:blip>
          <a:srcRect b="0" l="0" r="0" t="0"/>
          <a:stretch/>
        </p:blipFill>
        <p:spPr>
          <a:xfrm>
            <a:off x="452675" y="1172650"/>
            <a:ext cx="5442075" cy="5518425"/>
          </a:xfrm>
          <a:prstGeom prst="rect">
            <a:avLst/>
          </a:prstGeom>
          <a:noFill/>
          <a:ln>
            <a:noFill/>
          </a:ln>
        </p:spPr>
      </p:pic>
      <p:sp>
        <p:nvSpPr>
          <p:cNvPr id="509" name="Google Shape;509;g23197ece736_0_270"/>
          <p:cNvSpPr/>
          <p:nvPr/>
        </p:nvSpPr>
        <p:spPr>
          <a:xfrm>
            <a:off x="6046575" y="2556325"/>
            <a:ext cx="2689800" cy="611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3197ece736_0_380"/>
          <p:cNvSpPr txBox="1"/>
          <p:nvPr>
            <p:ph type="title"/>
          </p:nvPr>
        </p:nvSpPr>
        <p:spPr>
          <a:xfrm>
            <a:off x="452672" y="4094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회원가입</a:t>
            </a:r>
            <a:endParaRPr>
              <a:solidFill>
                <a:schemeClr val="lt1"/>
              </a:solidFill>
              <a:latin typeface="Black Han Sans"/>
              <a:ea typeface="Black Han Sans"/>
              <a:cs typeface="Black Han Sans"/>
              <a:sym typeface="Black Han Sans"/>
            </a:endParaRPr>
          </a:p>
        </p:txBody>
      </p:sp>
      <p:pic>
        <p:nvPicPr>
          <p:cNvPr id="515" name="Google Shape;515;g23197ece736_0_380"/>
          <p:cNvPicPr preferRelativeResize="0"/>
          <p:nvPr/>
        </p:nvPicPr>
        <p:blipFill rotWithShape="1">
          <a:blip r:embed="rId3">
            <a:alphaModFix/>
          </a:blip>
          <a:srcRect b="0" l="0" r="0" t="0"/>
          <a:stretch/>
        </p:blipFill>
        <p:spPr>
          <a:xfrm>
            <a:off x="6174026" y="1592000"/>
            <a:ext cx="5865575" cy="3343378"/>
          </a:xfrm>
          <a:prstGeom prst="rect">
            <a:avLst/>
          </a:prstGeom>
          <a:noFill/>
          <a:ln>
            <a:noFill/>
          </a:ln>
        </p:spPr>
      </p:pic>
      <p:pic>
        <p:nvPicPr>
          <p:cNvPr id="516" name="Google Shape;516;g23197ece736_0_380"/>
          <p:cNvPicPr preferRelativeResize="0"/>
          <p:nvPr/>
        </p:nvPicPr>
        <p:blipFill rotWithShape="1">
          <a:blip r:embed="rId4">
            <a:alphaModFix/>
          </a:blip>
          <a:srcRect b="0" l="0" r="0" t="0"/>
          <a:stretch/>
        </p:blipFill>
        <p:spPr>
          <a:xfrm>
            <a:off x="452675" y="1141805"/>
            <a:ext cx="5455846" cy="5532395"/>
          </a:xfrm>
          <a:prstGeom prst="rect">
            <a:avLst/>
          </a:prstGeom>
          <a:noFill/>
          <a:ln>
            <a:noFill/>
          </a:ln>
        </p:spPr>
      </p:pic>
      <p:sp>
        <p:nvSpPr>
          <p:cNvPr id="517" name="Google Shape;517;g23197ece736_0_380"/>
          <p:cNvSpPr/>
          <p:nvPr/>
        </p:nvSpPr>
        <p:spPr>
          <a:xfrm>
            <a:off x="7747175" y="3002443"/>
            <a:ext cx="1367100" cy="287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3197ece736_0_388"/>
          <p:cNvSpPr txBox="1"/>
          <p:nvPr>
            <p:ph type="title"/>
          </p:nvPr>
        </p:nvSpPr>
        <p:spPr>
          <a:xfrm>
            <a:off x="452672" y="4094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회원가입</a:t>
            </a:r>
            <a:endParaRPr>
              <a:solidFill>
                <a:schemeClr val="lt1"/>
              </a:solidFill>
              <a:latin typeface="Black Han Sans"/>
              <a:ea typeface="Black Han Sans"/>
              <a:cs typeface="Black Han Sans"/>
              <a:sym typeface="Black Han Sans"/>
            </a:endParaRPr>
          </a:p>
        </p:txBody>
      </p:sp>
      <p:pic>
        <p:nvPicPr>
          <p:cNvPr id="523" name="Google Shape;523;g23197ece736_0_388"/>
          <p:cNvPicPr preferRelativeResize="0"/>
          <p:nvPr/>
        </p:nvPicPr>
        <p:blipFill rotWithShape="1">
          <a:blip r:embed="rId3">
            <a:alphaModFix/>
          </a:blip>
          <a:srcRect b="0" l="0" r="0" t="0"/>
          <a:stretch/>
        </p:blipFill>
        <p:spPr>
          <a:xfrm>
            <a:off x="6096000" y="2230675"/>
            <a:ext cx="5641126" cy="4536399"/>
          </a:xfrm>
          <a:prstGeom prst="rect">
            <a:avLst/>
          </a:prstGeom>
          <a:noFill/>
          <a:ln>
            <a:noFill/>
          </a:ln>
        </p:spPr>
      </p:pic>
      <p:pic>
        <p:nvPicPr>
          <p:cNvPr id="524" name="Google Shape;524;g23197ece736_0_388"/>
          <p:cNvPicPr preferRelativeResize="0"/>
          <p:nvPr/>
        </p:nvPicPr>
        <p:blipFill rotWithShape="1">
          <a:blip r:embed="rId4">
            <a:alphaModFix/>
          </a:blip>
          <a:srcRect b="0" l="0" r="0" t="0"/>
          <a:stretch/>
        </p:blipFill>
        <p:spPr>
          <a:xfrm>
            <a:off x="6096000" y="1020800"/>
            <a:ext cx="5568950" cy="1046453"/>
          </a:xfrm>
          <a:prstGeom prst="rect">
            <a:avLst/>
          </a:prstGeom>
          <a:noFill/>
          <a:ln>
            <a:noFill/>
          </a:ln>
        </p:spPr>
      </p:pic>
      <p:pic>
        <p:nvPicPr>
          <p:cNvPr id="525" name="Google Shape;525;g23197ece736_0_388"/>
          <p:cNvPicPr preferRelativeResize="0"/>
          <p:nvPr/>
        </p:nvPicPr>
        <p:blipFill rotWithShape="1">
          <a:blip r:embed="rId5">
            <a:alphaModFix/>
          </a:blip>
          <a:srcRect b="0" l="0" r="0" t="0"/>
          <a:stretch/>
        </p:blipFill>
        <p:spPr>
          <a:xfrm>
            <a:off x="452675" y="1141805"/>
            <a:ext cx="5455846" cy="553239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23197ece736_0_396"/>
          <p:cNvSpPr txBox="1"/>
          <p:nvPr>
            <p:ph type="title"/>
          </p:nvPr>
        </p:nvSpPr>
        <p:spPr>
          <a:xfrm>
            <a:off x="452672" y="4094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회원가입</a:t>
            </a:r>
            <a:endParaRPr>
              <a:solidFill>
                <a:schemeClr val="lt1"/>
              </a:solidFill>
              <a:latin typeface="Black Han Sans"/>
              <a:ea typeface="Black Han Sans"/>
              <a:cs typeface="Black Han Sans"/>
              <a:sym typeface="Black Han Sans"/>
            </a:endParaRPr>
          </a:p>
        </p:txBody>
      </p:sp>
      <p:pic>
        <p:nvPicPr>
          <p:cNvPr id="531" name="Google Shape;531;g23197ece736_0_396"/>
          <p:cNvPicPr preferRelativeResize="0"/>
          <p:nvPr/>
        </p:nvPicPr>
        <p:blipFill rotWithShape="1">
          <a:blip r:embed="rId3">
            <a:alphaModFix/>
          </a:blip>
          <a:srcRect b="0" l="0" r="0" t="0"/>
          <a:stretch/>
        </p:blipFill>
        <p:spPr>
          <a:xfrm>
            <a:off x="6168200" y="1189141"/>
            <a:ext cx="5208074" cy="5267745"/>
          </a:xfrm>
          <a:prstGeom prst="rect">
            <a:avLst/>
          </a:prstGeom>
          <a:noFill/>
          <a:ln>
            <a:noFill/>
          </a:ln>
        </p:spPr>
      </p:pic>
      <p:pic>
        <p:nvPicPr>
          <p:cNvPr id="532" name="Google Shape;532;g23197ece736_0_396"/>
          <p:cNvPicPr preferRelativeResize="0"/>
          <p:nvPr/>
        </p:nvPicPr>
        <p:blipFill rotWithShape="1">
          <a:blip r:embed="rId4">
            <a:alphaModFix/>
          </a:blip>
          <a:srcRect b="0" l="0" r="0" t="0"/>
          <a:stretch/>
        </p:blipFill>
        <p:spPr>
          <a:xfrm>
            <a:off x="452675" y="1141805"/>
            <a:ext cx="5455846" cy="55323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ph type="title"/>
          </p:nvPr>
        </p:nvSpPr>
        <p:spPr>
          <a:xfrm>
            <a:off x="501972" y="44615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프로젝트 소개</a:t>
            </a:r>
            <a:endParaRPr>
              <a:solidFill>
                <a:schemeClr val="lt1"/>
              </a:solidFill>
              <a:latin typeface="Black Han Sans"/>
              <a:ea typeface="Black Han Sans"/>
              <a:cs typeface="Black Han Sans"/>
              <a:sym typeface="Black Han Sans"/>
            </a:endParaRPr>
          </a:p>
        </p:txBody>
      </p:sp>
      <p:sp>
        <p:nvSpPr>
          <p:cNvPr id="111" name="Google Shape;111;p1"/>
          <p:cNvSpPr txBox="1"/>
          <p:nvPr/>
        </p:nvSpPr>
        <p:spPr>
          <a:xfrm>
            <a:off x="431375" y="1475950"/>
            <a:ext cx="10866900" cy="427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IBM Plex Sans KR"/>
                <a:ea typeface="IBM Plex Sans KR"/>
                <a:cs typeface="IBM Plex Sans KR"/>
                <a:sym typeface="IBM Plex Sans KR"/>
              </a:rPr>
              <a:t>Queen’s Order</a:t>
            </a:r>
            <a:r>
              <a:rPr b="0" i="0" lang="en-US" sz="1800" u="none" cap="none" strike="noStrike">
                <a:solidFill>
                  <a:srgbClr val="FF0000"/>
                </a:solidFill>
                <a:latin typeface="IBM Plex Sans KR"/>
                <a:ea typeface="IBM Plex Sans KR"/>
                <a:cs typeface="IBM Plex Sans KR"/>
                <a:sym typeface="IBM Plex Sans KR"/>
              </a:rPr>
              <a:t> </a:t>
            </a:r>
            <a:r>
              <a:rPr b="0" i="0" lang="en-US" sz="1800" u="none" cap="none" strike="noStrike">
                <a:solidFill>
                  <a:srgbClr val="3F3F3F"/>
                </a:solidFill>
                <a:latin typeface="IBM Plex Sans KR"/>
                <a:ea typeface="IBM Plex Sans KR"/>
                <a:cs typeface="IBM Plex Sans KR"/>
                <a:sym typeface="IBM Plex Sans KR"/>
              </a:rPr>
              <a:t>는 햄버거와 사이드 메뉴를 확인하고 주문하며, 편리한 결제를 제공하는 프로그램입니다.</a:t>
            </a:r>
            <a:endParaRPr b="0" i="0" sz="1800" u="none" cap="none" strike="noStrike">
              <a:solidFill>
                <a:srgbClr val="3F3F3F"/>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chemeClr val="dk2"/>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434343"/>
                </a:solidFill>
                <a:latin typeface="IBM Plex Sans KR"/>
                <a:ea typeface="IBM Plex Sans KR"/>
                <a:cs typeface="IBM Plex Sans KR"/>
                <a:sym typeface="IBM Plex Sans KR"/>
              </a:rPr>
              <a:t>소비자는 다양한 메뉴 옵션을 탐색하고 맛있는 햄버거와 사이드 메뉴를 선택할 수 있습니다.</a:t>
            </a:r>
            <a:br>
              <a:rPr b="0" i="0" lang="en-US" sz="1800" u="none" cap="none" strike="noStrike">
                <a:solidFill>
                  <a:srgbClr val="434343"/>
                </a:solidFill>
                <a:latin typeface="IBM Plex Sans KR"/>
                <a:ea typeface="IBM Plex Sans KR"/>
                <a:cs typeface="IBM Plex Sans KR"/>
                <a:sym typeface="IBM Plex Sans KR"/>
              </a:rPr>
            </a:br>
            <a:endParaRPr b="0" i="0" sz="1800" u="none" cap="none" strike="noStrike">
              <a:solidFill>
                <a:srgbClr val="434343"/>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434343"/>
                </a:solidFill>
                <a:latin typeface="IBM Plex Sans KR"/>
                <a:ea typeface="IBM Plex Sans KR"/>
                <a:cs typeface="IBM Plex Sans KR"/>
                <a:sym typeface="IBM Plex Sans KR"/>
              </a:rPr>
              <a:t>회원가입시 고객의 소중한 정보를 안전하게 암호화하여 저장하며,</a:t>
            </a:r>
            <a:br>
              <a:rPr b="0" i="0" lang="en-US" sz="1800" u="none" cap="none" strike="noStrike">
                <a:solidFill>
                  <a:srgbClr val="434343"/>
                </a:solidFill>
                <a:latin typeface="IBM Plex Sans KR"/>
                <a:ea typeface="IBM Plex Sans KR"/>
                <a:cs typeface="IBM Plex Sans KR"/>
                <a:sym typeface="IBM Plex Sans KR"/>
              </a:rPr>
            </a:br>
            <a:r>
              <a:rPr b="0" i="0" lang="en-US" sz="1800" u="none" cap="none" strike="noStrike">
                <a:solidFill>
                  <a:srgbClr val="434343"/>
                </a:solidFill>
                <a:latin typeface="IBM Plex Sans KR"/>
                <a:ea typeface="IBM Plex Sans KR"/>
                <a:cs typeface="IBM Plex Sans KR"/>
                <a:sym typeface="IBM Plex Sans KR"/>
              </a:rPr>
              <a:t>단 한번의 회원가입 및 로그인으로 번거로운 주문 정보를 입력 할 필요가 없습니다.</a:t>
            </a:r>
            <a:endParaRPr b="0" i="0" sz="1800" u="none" cap="none" strike="noStrike">
              <a:solidFill>
                <a:srgbClr val="434343"/>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434343"/>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434343"/>
                </a:solidFill>
                <a:latin typeface="IBM Plex Sans KR"/>
                <a:ea typeface="IBM Plex Sans KR"/>
                <a:cs typeface="IBM Plex Sans KR"/>
                <a:sym typeface="IBM Plex Sans KR"/>
              </a:rPr>
              <a:t>또한, 장바구니 시스템을 이용하여 여러 개의 주문을 편리하게 관리할 수 있으며,</a:t>
            </a:r>
            <a:endParaRPr b="0" i="0" sz="1800" u="none" cap="none" strike="noStrike">
              <a:solidFill>
                <a:srgbClr val="434343"/>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434343"/>
                </a:solidFill>
                <a:latin typeface="IBM Plex Sans KR"/>
                <a:ea typeface="IBM Plex Sans KR"/>
                <a:cs typeface="IBM Plex Sans KR"/>
                <a:sym typeface="IBM Plex Sans KR"/>
              </a:rPr>
              <a:t>신속한 결제 과정을 통해 손쉽게 주문을 완료할 수 있습니다.</a:t>
            </a:r>
            <a:endParaRPr b="0" i="0" sz="1800" u="none" cap="none" strike="noStrike">
              <a:solidFill>
                <a:srgbClr val="434343"/>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chemeClr val="dk1"/>
                </a:solidFill>
                <a:latin typeface="IBM Plex Sans KR"/>
                <a:ea typeface="IBM Plex Sans KR"/>
                <a:cs typeface="IBM Plex Sans KR"/>
                <a:sym typeface="IBM Plex Sans KR"/>
              </a:rPr>
              <a:t> </a:t>
            </a:r>
            <a:br>
              <a:rPr b="0" i="0" lang="en-US" sz="1800" u="none" cap="none" strike="noStrike">
                <a:solidFill>
                  <a:schemeClr val="dk1"/>
                </a:solidFill>
                <a:latin typeface="IBM Plex Sans KR"/>
                <a:ea typeface="IBM Plex Sans KR"/>
                <a:cs typeface="IBM Plex Sans KR"/>
                <a:sym typeface="IBM Plex Sans KR"/>
              </a:rPr>
            </a:br>
            <a:r>
              <a:rPr b="1" i="0" lang="en-US" sz="1800" u="none" cap="none" strike="noStrike">
                <a:solidFill>
                  <a:srgbClr val="FF0000"/>
                </a:solidFill>
                <a:latin typeface="IBM Plex Sans KR"/>
                <a:ea typeface="IBM Plex Sans KR"/>
                <a:cs typeface="IBM Plex Sans KR"/>
                <a:sym typeface="IBM Plex Sans KR"/>
              </a:rPr>
              <a:t>Queen’s Order</a:t>
            </a:r>
            <a:r>
              <a:rPr b="0" i="0" lang="en-US" sz="1800" u="none" cap="none" strike="noStrike">
                <a:solidFill>
                  <a:srgbClr val="FF0000"/>
                </a:solidFill>
                <a:latin typeface="IBM Plex Sans KR"/>
                <a:ea typeface="IBM Plex Sans KR"/>
                <a:cs typeface="IBM Plex Sans KR"/>
                <a:sym typeface="IBM Plex Sans KR"/>
              </a:rPr>
              <a:t> </a:t>
            </a:r>
            <a:r>
              <a:rPr b="0" i="0" lang="en-US" sz="1800" u="none" cap="none" strike="noStrike">
                <a:solidFill>
                  <a:srgbClr val="3F3F3F"/>
                </a:solidFill>
                <a:latin typeface="IBM Plex Sans KR"/>
                <a:ea typeface="IBM Plex Sans KR"/>
                <a:cs typeface="IBM Plex Sans KR"/>
                <a:sym typeface="IBM Plex Sans KR"/>
              </a:rPr>
              <a:t>프로그램은 사용자 친화적인 인터페이스(GUI)와 효율적인 기능을 통해 고객의 햄버거 주문 및 </a:t>
            </a:r>
            <a:endParaRPr b="0" i="0" sz="1800" u="none" cap="none" strike="noStrike">
              <a:solidFill>
                <a:srgbClr val="3F3F3F"/>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IBM Plex Sans KR"/>
                <a:ea typeface="IBM Plex Sans KR"/>
                <a:cs typeface="IBM Plex Sans KR"/>
                <a:sym typeface="IBM Plex Sans KR"/>
              </a:rPr>
              <a:t>결제 과정을 원활하게 지원합니다.</a:t>
            </a:r>
            <a:endParaRPr b="0" i="0" sz="1800" u="none" cap="none" strike="noStrike">
              <a:solidFill>
                <a:srgbClr val="3F3F3F"/>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chemeClr val="dk1"/>
              </a:solidFill>
              <a:latin typeface="IBM Plex Sans KR"/>
              <a:ea typeface="IBM Plex Sans KR"/>
              <a:cs typeface="IBM Plex Sans KR"/>
              <a:sym typeface="IBM Plex Sans K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IBM Plex Sans KR"/>
                <a:ea typeface="IBM Plex Sans KR"/>
                <a:cs typeface="IBM Plex Sans KR"/>
                <a:sym typeface="IBM Plex Sans KR"/>
              </a:rPr>
              <a:t>이제</a:t>
            </a:r>
            <a:r>
              <a:rPr b="0" i="0" lang="en-US" sz="1800" u="none" cap="none" strike="noStrike">
                <a:solidFill>
                  <a:schemeClr val="dk1"/>
                </a:solidFill>
                <a:latin typeface="IBM Plex Sans KR"/>
                <a:ea typeface="IBM Plex Sans KR"/>
                <a:cs typeface="IBM Plex Sans KR"/>
                <a:sym typeface="IBM Plex Sans KR"/>
              </a:rPr>
              <a:t> </a:t>
            </a:r>
            <a:r>
              <a:rPr b="1" i="0" lang="en-US" sz="1800" u="none" cap="none" strike="noStrike">
                <a:solidFill>
                  <a:srgbClr val="FF0000"/>
                </a:solidFill>
                <a:latin typeface="IBM Plex Sans KR"/>
                <a:ea typeface="IBM Plex Sans KR"/>
                <a:cs typeface="IBM Plex Sans KR"/>
                <a:sym typeface="IBM Plex Sans KR"/>
              </a:rPr>
              <a:t>Queen’s Order</a:t>
            </a:r>
            <a:r>
              <a:rPr b="0" i="0" lang="en-US" sz="1800" u="none" cap="none" strike="noStrike">
                <a:solidFill>
                  <a:schemeClr val="dk1"/>
                </a:solidFill>
                <a:latin typeface="IBM Plex Sans KR"/>
                <a:ea typeface="IBM Plex Sans KR"/>
                <a:cs typeface="IBM Plex Sans KR"/>
                <a:sym typeface="IBM Plex Sans KR"/>
              </a:rPr>
              <a:t> </a:t>
            </a:r>
            <a:r>
              <a:rPr b="0" i="0" lang="en-US" sz="1800" u="none" cap="none" strike="noStrike">
                <a:solidFill>
                  <a:srgbClr val="3F3F3F"/>
                </a:solidFill>
                <a:latin typeface="IBM Plex Sans KR"/>
                <a:ea typeface="IBM Plex Sans KR"/>
                <a:cs typeface="IBM Plex Sans KR"/>
                <a:sym typeface="IBM Plex Sans KR"/>
              </a:rPr>
              <a:t>와 함께</a:t>
            </a:r>
            <a:r>
              <a:rPr b="0" i="0" lang="en-US" sz="1800" u="none" cap="none" strike="noStrike">
                <a:solidFill>
                  <a:schemeClr val="dk2"/>
                </a:solidFill>
                <a:latin typeface="IBM Plex Sans KR"/>
                <a:ea typeface="IBM Plex Sans KR"/>
                <a:cs typeface="IBM Plex Sans KR"/>
                <a:sym typeface="IBM Plex Sans KR"/>
              </a:rPr>
              <a:t> </a:t>
            </a:r>
            <a:r>
              <a:rPr b="1" i="0" lang="en-US" sz="1800" u="none" cap="none" strike="noStrike">
                <a:solidFill>
                  <a:srgbClr val="3F3F3F"/>
                </a:solidFill>
                <a:latin typeface="IBM Plex Sans KR"/>
                <a:ea typeface="IBM Plex Sans KR"/>
                <a:cs typeface="IBM Plex Sans KR"/>
                <a:sym typeface="IBM Plex Sans KR"/>
              </a:rPr>
              <a:t>Burger Queen</a:t>
            </a:r>
            <a:r>
              <a:rPr b="1" i="0" lang="en-US" sz="1800" u="none" cap="none" strike="noStrike">
                <a:solidFill>
                  <a:schemeClr val="dk2"/>
                </a:solidFill>
                <a:latin typeface="IBM Plex Sans KR"/>
                <a:ea typeface="IBM Plex Sans KR"/>
                <a:cs typeface="IBM Plex Sans KR"/>
                <a:sym typeface="IBM Plex Sans KR"/>
              </a:rPr>
              <a:t> </a:t>
            </a:r>
            <a:r>
              <a:rPr b="0" i="0" lang="en-US" sz="1800" u="none" cap="none" strike="noStrike">
                <a:solidFill>
                  <a:srgbClr val="3F3F3F"/>
                </a:solidFill>
                <a:latin typeface="IBM Plex Sans KR"/>
                <a:ea typeface="IBM Plex Sans KR"/>
                <a:cs typeface="IBM Plex Sans KR"/>
                <a:sym typeface="IBM Plex Sans KR"/>
              </a:rPr>
              <a:t>의 햄버거를 즐기고 편안한 주문 및 결제 경험을 경험해보세요!</a:t>
            </a:r>
            <a:endParaRPr b="0" i="0" sz="1800" u="none" cap="none" strike="noStrike">
              <a:solidFill>
                <a:srgbClr val="3F3F3F"/>
              </a:solidFill>
              <a:latin typeface="IBM Plex Sans KR"/>
              <a:ea typeface="IBM Plex Sans KR"/>
              <a:cs typeface="IBM Plex Sans KR"/>
              <a:sym typeface="IBM Plex Sans K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23197ece736_0_403"/>
          <p:cNvSpPr txBox="1"/>
          <p:nvPr>
            <p:ph type="title"/>
          </p:nvPr>
        </p:nvSpPr>
        <p:spPr>
          <a:xfrm>
            <a:off x="452672" y="4094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회원가입</a:t>
            </a:r>
            <a:endParaRPr>
              <a:solidFill>
                <a:schemeClr val="lt1"/>
              </a:solidFill>
              <a:latin typeface="Black Han Sans"/>
              <a:ea typeface="Black Han Sans"/>
              <a:cs typeface="Black Han Sans"/>
              <a:sym typeface="Black Han Sans"/>
            </a:endParaRPr>
          </a:p>
        </p:txBody>
      </p:sp>
      <p:pic>
        <p:nvPicPr>
          <p:cNvPr id="538" name="Google Shape;538;g23197ece736_0_403"/>
          <p:cNvPicPr preferRelativeResize="0"/>
          <p:nvPr/>
        </p:nvPicPr>
        <p:blipFill rotWithShape="1">
          <a:blip r:embed="rId3">
            <a:alphaModFix/>
          </a:blip>
          <a:srcRect b="0" l="0" r="0" t="0"/>
          <a:stretch/>
        </p:blipFill>
        <p:spPr>
          <a:xfrm>
            <a:off x="6163376" y="1931725"/>
            <a:ext cx="5865575" cy="2319262"/>
          </a:xfrm>
          <a:prstGeom prst="rect">
            <a:avLst/>
          </a:prstGeom>
          <a:noFill/>
          <a:ln>
            <a:noFill/>
          </a:ln>
        </p:spPr>
      </p:pic>
      <p:pic>
        <p:nvPicPr>
          <p:cNvPr id="539" name="Google Shape;539;g23197ece736_0_403"/>
          <p:cNvPicPr preferRelativeResize="0"/>
          <p:nvPr/>
        </p:nvPicPr>
        <p:blipFill rotWithShape="1">
          <a:blip r:embed="rId4">
            <a:alphaModFix/>
          </a:blip>
          <a:srcRect b="0" l="0" r="0" t="0"/>
          <a:stretch/>
        </p:blipFill>
        <p:spPr>
          <a:xfrm>
            <a:off x="452675" y="1141805"/>
            <a:ext cx="5455846" cy="5532395"/>
          </a:xfrm>
          <a:prstGeom prst="rect">
            <a:avLst/>
          </a:prstGeom>
          <a:noFill/>
          <a:ln>
            <a:noFill/>
          </a:ln>
        </p:spPr>
      </p:pic>
      <p:sp>
        <p:nvSpPr>
          <p:cNvPr id="540" name="Google Shape;540;g23197ece736_0_403"/>
          <p:cNvSpPr/>
          <p:nvPr/>
        </p:nvSpPr>
        <p:spPr>
          <a:xfrm>
            <a:off x="5790950" y="2819000"/>
            <a:ext cx="6291000" cy="804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3197ece736_0_19"/>
          <p:cNvSpPr txBox="1"/>
          <p:nvPr>
            <p:ph type="title"/>
          </p:nvPr>
        </p:nvSpPr>
        <p:spPr>
          <a:xfrm>
            <a:off x="383397" y="41400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메뉴 화면 - 버거</a:t>
            </a:r>
            <a:endParaRPr>
              <a:solidFill>
                <a:schemeClr val="lt1"/>
              </a:solidFill>
              <a:latin typeface="Black Han Sans"/>
              <a:ea typeface="Black Han Sans"/>
              <a:cs typeface="Black Han Sans"/>
              <a:sym typeface="Black Han Sans"/>
            </a:endParaRPr>
          </a:p>
        </p:txBody>
      </p:sp>
      <p:pic>
        <p:nvPicPr>
          <p:cNvPr id="546" name="Google Shape;546;g23197ece736_0_19"/>
          <p:cNvPicPr preferRelativeResize="0"/>
          <p:nvPr/>
        </p:nvPicPr>
        <p:blipFill rotWithShape="1">
          <a:blip r:embed="rId3">
            <a:alphaModFix/>
          </a:blip>
          <a:srcRect b="0" l="0" r="0" t="0"/>
          <a:stretch/>
        </p:blipFill>
        <p:spPr>
          <a:xfrm>
            <a:off x="5807551" y="2638362"/>
            <a:ext cx="5451300" cy="3124912"/>
          </a:xfrm>
          <a:prstGeom prst="rect">
            <a:avLst/>
          </a:prstGeom>
          <a:noFill/>
          <a:ln>
            <a:noFill/>
          </a:ln>
        </p:spPr>
      </p:pic>
      <p:pic>
        <p:nvPicPr>
          <p:cNvPr id="547" name="Google Shape;547;g23197ece736_0_19"/>
          <p:cNvPicPr preferRelativeResize="0"/>
          <p:nvPr/>
        </p:nvPicPr>
        <p:blipFill rotWithShape="1">
          <a:blip r:embed="rId4">
            <a:alphaModFix/>
          </a:blip>
          <a:srcRect b="0" l="0" r="0" t="0"/>
          <a:stretch/>
        </p:blipFill>
        <p:spPr>
          <a:xfrm>
            <a:off x="383400" y="1135905"/>
            <a:ext cx="5451309" cy="5527794"/>
          </a:xfrm>
          <a:prstGeom prst="rect">
            <a:avLst/>
          </a:prstGeom>
          <a:noFill/>
          <a:ln>
            <a:noFill/>
          </a:ln>
        </p:spPr>
      </p:pic>
      <p:sp>
        <p:nvSpPr>
          <p:cNvPr id="548" name="Google Shape;548;g23197ece736_0_19"/>
          <p:cNvSpPr/>
          <p:nvPr/>
        </p:nvSpPr>
        <p:spPr>
          <a:xfrm>
            <a:off x="5834700" y="3030175"/>
            <a:ext cx="733500" cy="459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3197ece736_0_410"/>
          <p:cNvSpPr txBox="1"/>
          <p:nvPr>
            <p:ph type="title"/>
          </p:nvPr>
        </p:nvSpPr>
        <p:spPr>
          <a:xfrm>
            <a:off x="383397" y="427180"/>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 장바구니 화면</a:t>
            </a:r>
            <a:endParaRPr>
              <a:solidFill>
                <a:schemeClr val="lt1"/>
              </a:solidFill>
              <a:latin typeface="Black Han Sans"/>
              <a:ea typeface="Black Han Sans"/>
              <a:cs typeface="Black Han Sans"/>
              <a:sym typeface="Black Han Sans"/>
            </a:endParaRPr>
          </a:p>
        </p:txBody>
      </p:sp>
      <p:pic>
        <p:nvPicPr>
          <p:cNvPr id="555" name="Google Shape;555;g23197ece736_0_410"/>
          <p:cNvPicPr preferRelativeResize="0"/>
          <p:nvPr/>
        </p:nvPicPr>
        <p:blipFill rotWithShape="1">
          <a:blip r:embed="rId3">
            <a:alphaModFix/>
          </a:blip>
          <a:srcRect b="0" l="6732" r="0" t="0"/>
          <a:stretch/>
        </p:blipFill>
        <p:spPr>
          <a:xfrm>
            <a:off x="5569525" y="1672550"/>
            <a:ext cx="6239075" cy="2047125"/>
          </a:xfrm>
          <a:prstGeom prst="rect">
            <a:avLst/>
          </a:prstGeom>
          <a:noFill/>
          <a:ln>
            <a:noFill/>
          </a:ln>
        </p:spPr>
      </p:pic>
      <p:pic>
        <p:nvPicPr>
          <p:cNvPr id="556" name="Google Shape;556;g23197ece736_0_410"/>
          <p:cNvPicPr preferRelativeResize="0"/>
          <p:nvPr/>
        </p:nvPicPr>
        <p:blipFill rotWithShape="1">
          <a:blip r:embed="rId4">
            <a:alphaModFix/>
          </a:blip>
          <a:srcRect b="0" l="0" r="0" t="0"/>
          <a:stretch/>
        </p:blipFill>
        <p:spPr>
          <a:xfrm>
            <a:off x="383400" y="1091960"/>
            <a:ext cx="4423100" cy="5541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g28d5f0d4110_4_0"/>
          <p:cNvPicPr preferRelativeResize="0"/>
          <p:nvPr/>
        </p:nvPicPr>
        <p:blipFill rotWithShape="1">
          <a:blip r:embed="rId3">
            <a:alphaModFix/>
          </a:blip>
          <a:srcRect b="0" l="0" r="0" t="0"/>
          <a:stretch/>
        </p:blipFill>
        <p:spPr>
          <a:xfrm>
            <a:off x="452675" y="1107655"/>
            <a:ext cx="4425612" cy="5570070"/>
          </a:xfrm>
          <a:prstGeom prst="rect">
            <a:avLst/>
          </a:prstGeom>
          <a:noFill/>
          <a:ln>
            <a:noFill/>
          </a:ln>
        </p:spPr>
      </p:pic>
      <p:pic>
        <p:nvPicPr>
          <p:cNvPr id="563" name="Google Shape;563;g28d5f0d4110_4_0"/>
          <p:cNvPicPr preferRelativeResize="0"/>
          <p:nvPr/>
        </p:nvPicPr>
        <p:blipFill rotWithShape="1">
          <a:blip r:embed="rId4">
            <a:alphaModFix/>
          </a:blip>
          <a:srcRect b="0" l="0" r="0" t="0"/>
          <a:stretch/>
        </p:blipFill>
        <p:spPr>
          <a:xfrm>
            <a:off x="5072487" y="1799493"/>
            <a:ext cx="7008912" cy="3259008"/>
          </a:xfrm>
          <a:prstGeom prst="rect">
            <a:avLst/>
          </a:prstGeom>
          <a:noFill/>
          <a:ln>
            <a:noFill/>
          </a:ln>
        </p:spPr>
      </p:pic>
      <p:sp>
        <p:nvSpPr>
          <p:cNvPr id="564" name="Google Shape;564;g28d5f0d4110_4_0"/>
          <p:cNvSpPr/>
          <p:nvPr/>
        </p:nvSpPr>
        <p:spPr>
          <a:xfrm>
            <a:off x="4935100" y="3886075"/>
            <a:ext cx="6291000" cy="1260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28d5f0d4110_4_0"/>
          <p:cNvSpPr/>
          <p:nvPr/>
        </p:nvSpPr>
        <p:spPr>
          <a:xfrm>
            <a:off x="5233350" y="3456775"/>
            <a:ext cx="4425600" cy="611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g28d5f0d4110_4_0"/>
          <p:cNvSpPr txBox="1"/>
          <p:nvPr>
            <p:ph type="title"/>
          </p:nvPr>
        </p:nvSpPr>
        <p:spPr>
          <a:xfrm>
            <a:off x="383397" y="427180"/>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 결제 화면</a:t>
            </a:r>
            <a:endParaRPr>
              <a:solidFill>
                <a:schemeClr val="lt1"/>
              </a:solidFill>
              <a:latin typeface="Black Han Sans"/>
              <a:ea typeface="Black Han Sans"/>
              <a:cs typeface="Black Han Sans"/>
              <a:sym typeface="Black Ha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3197ece736_0_72"/>
          <p:cNvSpPr txBox="1"/>
          <p:nvPr>
            <p:ph type="title"/>
          </p:nvPr>
        </p:nvSpPr>
        <p:spPr>
          <a:xfrm>
            <a:off x="383397" y="427180"/>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a:solidFill>
                  <a:schemeClr val="lt1"/>
                </a:solidFill>
                <a:latin typeface="Black Han Sans"/>
                <a:ea typeface="Black Han Sans"/>
                <a:cs typeface="Black Han Sans"/>
                <a:sym typeface="Black Han Sans"/>
              </a:rPr>
              <a:t>종료 화면</a:t>
            </a:r>
            <a:endParaRPr>
              <a:solidFill>
                <a:schemeClr val="lt1"/>
              </a:solidFill>
              <a:latin typeface="Black Han Sans"/>
              <a:ea typeface="Black Han Sans"/>
              <a:cs typeface="Black Han Sans"/>
              <a:sym typeface="Black Han Sans"/>
            </a:endParaRPr>
          </a:p>
        </p:txBody>
      </p:sp>
      <p:pic>
        <p:nvPicPr>
          <p:cNvPr id="573" name="Google Shape;573;g23197ece736_0_72"/>
          <p:cNvPicPr preferRelativeResize="0"/>
          <p:nvPr/>
        </p:nvPicPr>
        <p:blipFill rotWithShape="1">
          <a:blip r:embed="rId3">
            <a:alphaModFix/>
          </a:blip>
          <a:srcRect b="0" l="0" r="0" t="0"/>
          <a:stretch/>
        </p:blipFill>
        <p:spPr>
          <a:xfrm>
            <a:off x="5842050" y="1910837"/>
            <a:ext cx="5440251" cy="2417889"/>
          </a:xfrm>
          <a:prstGeom prst="rect">
            <a:avLst/>
          </a:prstGeom>
          <a:noFill/>
          <a:ln>
            <a:noFill/>
          </a:ln>
        </p:spPr>
      </p:pic>
      <p:pic>
        <p:nvPicPr>
          <p:cNvPr id="574" name="Google Shape;574;g23197ece736_0_72"/>
          <p:cNvPicPr preferRelativeResize="0"/>
          <p:nvPr/>
        </p:nvPicPr>
        <p:blipFill rotWithShape="1">
          <a:blip r:embed="rId4">
            <a:alphaModFix/>
          </a:blip>
          <a:srcRect b="0" l="921" r="0" t="0"/>
          <a:stretch/>
        </p:blipFill>
        <p:spPr>
          <a:xfrm>
            <a:off x="383400" y="1149100"/>
            <a:ext cx="5390200" cy="5481875"/>
          </a:xfrm>
          <a:prstGeom prst="rect">
            <a:avLst/>
          </a:prstGeom>
          <a:noFill/>
          <a:ln>
            <a:noFill/>
          </a:ln>
        </p:spPr>
      </p:pic>
      <p:sp>
        <p:nvSpPr>
          <p:cNvPr id="575" name="Google Shape;575;g23197ece736_0_72"/>
          <p:cNvSpPr/>
          <p:nvPr/>
        </p:nvSpPr>
        <p:spPr>
          <a:xfrm>
            <a:off x="6096000" y="1910825"/>
            <a:ext cx="989100" cy="54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23197ece736_0_472"/>
          <p:cNvSpPr txBox="1"/>
          <p:nvPr>
            <p:ph type="title"/>
          </p:nvPr>
        </p:nvSpPr>
        <p:spPr>
          <a:xfrm>
            <a:off x="383397" y="2286628"/>
            <a:ext cx="11425200" cy="84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Malgun Gothic"/>
              <a:buNone/>
            </a:pPr>
            <a:r>
              <a:rPr lang="en-US" sz="5000">
                <a:latin typeface="Black Han Sans"/>
                <a:ea typeface="Black Han Sans"/>
                <a:cs typeface="Black Han Sans"/>
                <a:sym typeface="Black Han Sans"/>
              </a:rPr>
              <a:t>Q&amp;A</a:t>
            </a:r>
            <a:endParaRPr sz="5000">
              <a:latin typeface="Black Han Sans"/>
              <a:ea typeface="Black Han Sans"/>
              <a:cs typeface="Black Han Sans"/>
              <a:sym typeface="Black Ha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5abb803fb4_0_12"/>
          <p:cNvSpPr txBox="1"/>
          <p:nvPr>
            <p:ph type="title"/>
          </p:nvPr>
        </p:nvSpPr>
        <p:spPr>
          <a:xfrm>
            <a:off x="462322" y="410918"/>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서비스 개요</a:t>
            </a:r>
            <a:endParaRPr>
              <a:solidFill>
                <a:schemeClr val="lt1"/>
              </a:solidFill>
              <a:latin typeface="Black Han Sans"/>
              <a:ea typeface="Black Han Sans"/>
              <a:cs typeface="Black Han Sans"/>
              <a:sym typeface="Black Han Sans"/>
            </a:endParaRPr>
          </a:p>
        </p:txBody>
      </p:sp>
      <p:graphicFrame>
        <p:nvGraphicFramePr>
          <p:cNvPr id="117" name="Google Shape;117;g25abb803fb4_0_12"/>
          <p:cNvGraphicFramePr/>
          <p:nvPr/>
        </p:nvGraphicFramePr>
        <p:xfrm>
          <a:off x="552545" y="1095385"/>
          <a:ext cx="3000000" cy="3000000"/>
        </p:xfrm>
        <a:graphic>
          <a:graphicData uri="http://schemas.openxmlformats.org/drawingml/2006/table">
            <a:tbl>
              <a:tblPr>
                <a:noFill/>
                <a:tableStyleId>{63733568-99F6-4282-B190-CA91A411D344}</a:tableStyleId>
              </a:tblPr>
              <a:tblGrid>
                <a:gridCol w="1866000"/>
                <a:gridCol w="400075"/>
                <a:gridCol w="400075"/>
                <a:gridCol w="400075"/>
                <a:gridCol w="400075"/>
                <a:gridCol w="400075"/>
                <a:gridCol w="400075"/>
                <a:gridCol w="400075"/>
                <a:gridCol w="400075"/>
                <a:gridCol w="400075"/>
                <a:gridCol w="400075"/>
                <a:gridCol w="400075"/>
                <a:gridCol w="400075"/>
                <a:gridCol w="400075"/>
                <a:gridCol w="400075"/>
                <a:gridCol w="400075"/>
                <a:gridCol w="400075"/>
                <a:gridCol w="400075"/>
                <a:gridCol w="400075"/>
                <a:gridCol w="400075"/>
                <a:gridCol w="400075"/>
                <a:gridCol w="400075"/>
              </a:tblGrid>
              <a:tr h="324125">
                <a:tc>
                  <a:txBody>
                    <a:bodyPr/>
                    <a:lstStyle/>
                    <a:p>
                      <a:pPr indent="0" lvl="0" marL="0" marR="0" rtl="0" algn="ctr">
                        <a:lnSpc>
                          <a:spcPct val="100000"/>
                        </a:lnSpc>
                        <a:spcBef>
                          <a:spcPts val="0"/>
                        </a:spcBef>
                        <a:spcAft>
                          <a:spcPts val="0"/>
                        </a:spcAft>
                        <a:buClr>
                          <a:srgbClr val="000000"/>
                        </a:buClr>
                        <a:buSzPts val="1000"/>
                        <a:buFont typeface="Arial"/>
                        <a:buNone/>
                      </a:pPr>
                      <a:r>
                        <a:rPr b="1" lang="en-US" sz="1200" u="none" cap="none" strike="noStrike">
                          <a:solidFill>
                            <a:srgbClr val="000000"/>
                          </a:solidFill>
                        </a:rPr>
                        <a:t>구분</a:t>
                      </a:r>
                      <a:endParaRPr sz="1600" u="none" cap="none" strike="noStrike"/>
                    </a:p>
                  </a:txBody>
                  <a:tcPr marT="45725" marB="45725" marR="91450" marL="91450" anchor="ctr">
                    <a:lnR cap="flat" cmpd="sng" w="9525">
                      <a:solidFill>
                        <a:srgbClr val="BFBFB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gridSpan="21">
                  <a:txBody>
                    <a:bodyPr/>
                    <a:lstStyle/>
                    <a:p>
                      <a:pPr indent="0" lvl="0" marL="0" marR="0" rtl="0" algn="ctr">
                        <a:lnSpc>
                          <a:spcPct val="100000"/>
                        </a:lnSpc>
                        <a:spcBef>
                          <a:spcPts val="0"/>
                        </a:spcBef>
                        <a:spcAft>
                          <a:spcPts val="0"/>
                        </a:spcAft>
                        <a:buClr>
                          <a:srgbClr val="000000"/>
                        </a:buClr>
                        <a:buSzPts val="1000"/>
                        <a:buFont typeface="Malgun Gothic"/>
                        <a:buNone/>
                      </a:pPr>
                      <a:r>
                        <a:rPr b="1" lang="en-US" sz="1400" u="none" cap="none" strike="noStrike">
                          <a:solidFill>
                            <a:srgbClr val="000000"/>
                          </a:solidFill>
                          <a:latin typeface="IBM Plex Sans KR"/>
                          <a:ea typeface="IBM Plex Sans KR"/>
                          <a:cs typeface="IBM Plex Sans KR"/>
                          <a:sym typeface="IBM Plex Sans KR"/>
                        </a:rPr>
                        <a:t>내 용</a:t>
                      </a:r>
                      <a:endParaRPr sz="18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c hMerge="1"/>
                <a:tc hMerge="1"/>
                <a:tc hMerge="1"/>
                <a:tc hMerge="1"/>
                <a:tc hMerge="1"/>
                <a:tc hMerge="1"/>
                <a:tc hMerge="1"/>
                <a:tc hMerge="1"/>
                <a:tc hMerge="1"/>
                <a:tc hMerge="1"/>
                <a:tc hMerge="1"/>
                <a:tc hMerge="1"/>
                <a:tc hMerge="1"/>
                <a:tc hMerge="1"/>
                <a:tc hMerge="1"/>
                <a:tc hMerge="1"/>
                <a:tc hMerge="1"/>
                <a:tc hMerge="1"/>
                <a:tc hMerge="1"/>
              </a:tr>
              <a:tr h="687450">
                <a:tc>
                  <a:txBody>
                    <a:bodyPr/>
                    <a:lstStyle/>
                    <a:p>
                      <a:pPr indent="0" lvl="0" marL="0" marR="0" rtl="0" algn="ctr">
                        <a:lnSpc>
                          <a:spcPct val="120000"/>
                        </a:lnSpc>
                        <a:spcBef>
                          <a:spcPts val="0"/>
                        </a:spcBef>
                        <a:spcAft>
                          <a:spcPts val="0"/>
                        </a:spcAft>
                        <a:buClr>
                          <a:srgbClr val="000000"/>
                        </a:buClr>
                        <a:buSzPts val="900"/>
                        <a:buFont typeface="Arial"/>
                        <a:buNone/>
                      </a:pPr>
                      <a:r>
                        <a:rPr b="1" lang="en-US" sz="1500" u="none" cap="none" strike="noStrike">
                          <a:solidFill>
                            <a:srgbClr val="000000"/>
                          </a:solidFill>
                          <a:latin typeface="IBM Plex Sans KR"/>
                          <a:ea typeface="IBM Plex Sans KR"/>
                          <a:cs typeface="IBM Plex Sans KR"/>
                          <a:sym typeface="IBM Plex Sans KR"/>
                        </a:rPr>
                        <a:t>기획배경</a:t>
                      </a:r>
                      <a:endParaRPr b="1" sz="2000" u="none" cap="none" strike="noStrike">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1">
                  <a:txBody>
                    <a:bodyPr/>
                    <a:lstStyle/>
                    <a:p>
                      <a:pPr indent="-171450" lvl="0" marL="171450" marR="0" rtl="0" algn="just">
                        <a:lnSpc>
                          <a:spcPct val="130000"/>
                        </a:lnSpc>
                        <a:spcBef>
                          <a:spcPts val="0"/>
                        </a:spcBef>
                        <a:spcAft>
                          <a:spcPts val="0"/>
                        </a:spcAft>
                        <a:buClr>
                          <a:srgbClr val="000000"/>
                        </a:buClr>
                        <a:buSzPts val="1400"/>
                        <a:buFont typeface="IBM Plex Sans KR"/>
                        <a:buChar char="•"/>
                      </a:pPr>
                      <a:r>
                        <a:rPr lang="en-US" sz="1400" u="none" cap="none" strike="noStrike">
                          <a:latin typeface="IBM Plex Sans KR"/>
                          <a:ea typeface="IBM Plex Sans KR"/>
                          <a:cs typeface="IBM Plex Sans KR"/>
                          <a:sym typeface="IBM Plex Sans KR"/>
                        </a:rPr>
                        <a:t>Burger Queen의 배달 전용 프로그램 기획</a:t>
                      </a:r>
                      <a:endParaRPr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hMerge="1"/>
                <a:tc hMerge="1"/>
                <a:tc hMerge="1"/>
                <a:tc hMerge="1"/>
                <a:tc hMerge="1"/>
                <a:tc hMerge="1"/>
                <a:tc hMerge="1"/>
                <a:tc hMerge="1"/>
                <a:tc hMerge="1"/>
                <a:tc hMerge="1"/>
                <a:tc hMerge="1"/>
                <a:tc hMerge="1"/>
                <a:tc hMerge="1"/>
                <a:tc hMerge="1"/>
                <a:tc hMerge="1"/>
                <a:tc hMerge="1"/>
              </a:tr>
              <a:tr h="859550">
                <a:tc>
                  <a:txBody>
                    <a:bodyPr/>
                    <a:lstStyle/>
                    <a:p>
                      <a:pPr indent="0" lvl="0" marL="0" marR="0" rtl="0" algn="ctr">
                        <a:lnSpc>
                          <a:spcPct val="120000"/>
                        </a:lnSpc>
                        <a:spcBef>
                          <a:spcPts val="0"/>
                        </a:spcBef>
                        <a:spcAft>
                          <a:spcPts val="0"/>
                        </a:spcAft>
                        <a:buClr>
                          <a:srgbClr val="000000"/>
                        </a:buClr>
                        <a:buSzPts val="900"/>
                        <a:buFont typeface="Arial"/>
                        <a:buNone/>
                      </a:pPr>
                      <a:r>
                        <a:rPr b="1" lang="en-US" sz="1500" u="none" cap="none" strike="noStrike">
                          <a:solidFill>
                            <a:srgbClr val="000000"/>
                          </a:solidFill>
                          <a:latin typeface="IBM Plex Sans KR"/>
                          <a:ea typeface="IBM Plex Sans KR"/>
                          <a:cs typeface="IBM Plex Sans KR"/>
                          <a:sym typeface="IBM Plex Sans KR"/>
                        </a:rPr>
                        <a:t>기획목적</a:t>
                      </a:r>
                      <a:endParaRPr b="1" sz="2000" u="none" cap="none" strike="noStrike">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1">
                  <a:txBody>
                    <a:bodyPr/>
                    <a:lstStyle/>
                    <a:p>
                      <a:pPr indent="-171450" lvl="0" marL="171450" marR="0" rtl="0" algn="just">
                        <a:lnSpc>
                          <a:spcPct val="130000"/>
                        </a:lnSpc>
                        <a:spcBef>
                          <a:spcPts val="0"/>
                        </a:spcBef>
                        <a:spcAft>
                          <a:spcPts val="0"/>
                        </a:spcAft>
                        <a:buClr>
                          <a:srgbClr val="000000"/>
                        </a:buClr>
                        <a:buSzPts val="1400"/>
                        <a:buFont typeface="IBM Plex Sans KR"/>
                        <a:buChar char="•"/>
                      </a:pPr>
                      <a:r>
                        <a:rPr lang="en-US" sz="1400" u="none" cap="none" strike="noStrike">
                          <a:latin typeface="IBM Plex Sans KR"/>
                          <a:ea typeface="IBM Plex Sans KR"/>
                          <a:cs typeface="IBM Plex Sans KR"/>
                          <a:sym typeface="IBM Plex Sans KR"/>
                        </a:rPr>
                        <a:t>소비자의 입장에서 더욱 간편한 배달 주문을 가능케 하기 위함</a:t>
                      </a:r>
                      <a:endParaRPr sz="1400" u="none" cap="none" strike="noStrike">
                        <a:latin typeface="IBM Plex Sans KR"/>
                        <a:ea typeface="IBM Plex Sans KR"/>
                        <a:cs typeface="IBM Plex Sans KR"/>
                        <a:sym typeface="IBM Plex Sans KR"/>
                      </a:endParaRPr>
                    </a:p>
                    <a:p>
                      <a:pPr indent="-171450" lvl="0" marL="171450" marR="0" rtl="0" algn="just">
                        <a:lnSpc>
                          <a:spcPct val="130000"/>
                        </a:lnSpc>
                        <a:spcBef>
                          <a:spcPts val="0"/>
                        </a:spcBef>
                        <a:spcAft>
                          <a:spcPts val="0"/>
                        </a:spcAft>
                        <a:buClr>
                          <a:srgbClr val="000000"/>
                        </a:buClr>
                        <a:buSzPts val="1400"/>
                        <a:buFont typeface="IBM Plex Sans KR"/>
                        <a:buChar char="•"/>
                      </a:pPr>
                      <a:r>
                        <a:rPr lang="en-US" sz="1400" u="none" cap="none" strike="noStrike">
                          <a:latin typeface="IBM Plex Sans KR"/>
                          <a:ea typeface="IBM Plex Sans KR"/>
                          <a:cs typeface="IBM Plex Sans KR"/>
                          <a:sym typeface="IBM Plex Sans KR"/>
                        </a:rPr>
                        <a:t>관리자의 입장에서 원하는 기준에 따른 매출 내역을 확인하기 위함</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hMerge="1"/>
                <a:tc hMerge="1"/>
                <a:tc hMerge="1"/>
                <a:tc hMerge="1"/>
                <a:tc hMerge="1"/>
                <a:tc hMerge="1"/>
                <a:tc hMerge="1"/>
                <a:tc hMerge="1"/>
                <a:tc hMerge="1"/>
                <a:tc hMerge="1"/>
                <a:tc hMerge="1"/>
                <a:tc hMerge="1"/>
                <a:tc hMerge="1"/>
                <a:tc hMerge="1"/>
                <a:tc hMerge="1"/>
                <a:tc hMerge="1"/>
              </a:tr>
              <a:tr h="1173125">
                <a:tc>
                  <a:txBody>
                    <a:bodyPr/>
                    <a:lstStyle/>
                    <a:p>
                      <a:pPr indent="0" lvl="0" marL="0" marR="0" rtl="0" algn="ctr">
                        <a:lnSpc>
                          <a:spcPct val="120000"/>
                        </a:lnSpc>
                        <a:spcBef>
                          <a:spcPts val="0"/>
                        </a:spcBef>
                        <a:spcAft>
                          <a:spcPts val="0"/>
                        </a:spcAft>
                        <a:buClr>
                          <a:srgbClr val="000000"/>
                        </a:buClr>
                        <a:buSzPts val="900"/>
                        <a:buFont typeface="Arial"/>
                        <a:buNone/>
                      </a:pPr>
                      <a:r>
                        <a:rPr b="1" lang="en-US" sz="1500" u="none" cap="none" strike="noStrike">
                          <a:solidFill>
                            <a:srgbClr val="000000"/>
                          </a:solidFill>
                          <a:latin typeface="IBM Plex Sans KR"/>
                          <a:ea typeface="IBM Plex Sans KR"/>
                          <a:cs typeface="IBM Plex Sans KR"/>
                          <a:sym typeface="IBM Plex Sans KR"/>
                        </a:rPr>
                        <a:t>기대효과</a:t>
                      </a:r>
                      <a:endParaRPr b="1" sz="2000" u="none" cap="none" strike="noStrike">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1">
                  <a:txBody>
                    <a:bodyPr/>
                    <a:lstStyle/>
                    <a:p>
                      <a:pPr indent="-171450" lvl="0" marL="171450" marR="0" rtl="0" algn="just">
                        <a:lnSpc>
                          <a:spcPct val="130000"/>
                        </a:lnSpc>
                        <a:spcBef>
                          <a:spcPts val="0"/>
                        </a:spcBef>
                        <a:spcAft>
                          <a:spcPts val="0"/>
                        </a:spcAft>
                        <a:buClr>
                          <a:srgbClr val="000000"/>
                        </a:buClr>
                        <a:buSzPts val="1400"/>
                        <a:buFont typeface="IBM Plex Sans KR"/>
                        <a:buChar char="•"/>
                      </a:pPr>
                      <a:r>
                        <a:rPr lang="en-US" sz="1400" u="none" cap="none" strike="noStrike">
                          <a:latin typeface="IBM Plex Sans KR"/>
                          <a:ea typeface="IBM Plex Sans KR"/>
                          <a:cs typeface="IBM Plex Sans KR"/>
                          <a:sym typeface="IBM Plex Sans KR"/>
                        </a:rPr>
                        <a:t>소비자의 배달 주문 편의성 증가로 매출 증가</a:t>
                      </a:r>
                      <a:endParaRPr sz="1400" u="none" cap="none" strike="noStrike">
                        <a:latin typeface="IBM Plex Sans KR"/>
                        <a:ea typeface="IBM Plex Sans KR"/>
                        <a:cs typeface="IBM Plex Sans KR"/>
                        <a:sym typeface="IBM Plex Sans KR"/>
                      </a:endParaRPr>
                    </a:p>
                    <a:p>
                      <a:pPr indent="-171450" lvl="0" marL="171450" marR="0" rtl="0" algn="just">
                        <a:lnSpc>
                          <a:spcPct val="130000"/>
                        </a:lnSpc>
                        <a:spcBef>
                          <a:spcPts val="0"/>
                        </a:spcBef>
                        <a:spcAft>
                          <a:spcPts val="0"/>
                        </a:spcAft>
                        <a:buClr>
                          <a:srgbClr val="000000"/>
                        </a:buClr>
                        <a:buSzPts val="1400"/>
                        <a:buFont typeface="IBM Plex Sans KR"/>
                        <a:buChar char="•"/>
                      </a:pPr>
                      <a:r>
                        <a:rPr lang="en-US" sz="1400" u="none" cap="none" strike="noStrike">
                          <a:latin typeface="IBM Plex Sans KR"/>
                          <a:ea typeface="IBM Plex Sans KR"/>
                          <a:cs typeface="IBM Plex Sans KR"/>
                          <a:sym typeface="IBM Plex Sans KR"/>
                        </a:rPr>
                        <a:t>체계적인 고객 관리</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hMerge="1"/>
                <a:tc hMerge="1"/>
                <a:tc hMerge="1"/>
                <a:tc hMerge="1"/>
                <a:tc hMerge="1"/>
                <a:tc hMerge="1"/>
                <a:tc hMerge="1"/>
                <a:tc hMerge="1"/>
                <a:tc hMerge="1"/>
                <a:tc hMerge="1"/>
                <a:tc hMerge="1"/>
                <a:tc hMerge="1"/>
                <a:tc hMerge="1"/>
                <a:tc hMerge="1"/>
                <a:tc hMerge="1"/>
                <a:tc hMerge="1"/>
              </a:tr>
              <a:tr h="1245850">
                <a:tc>
                  <a:txBody>
                    <a:bodyPr/>
                    <a:lstStyle/>
                    <a:p>
                      <a:pPr indent="0" lvl="0" marL="0" marR="0" rtl="0" algn="ctr">
                        <a:lnSpc>
                          <a:spcPct val="120000"/>
                        </a:lnSpc>
                        <a:spcBef>
                          <a:spcPts val="0"/>
                        </a:spcBef>
                        <a:spcAft>
                          <a:spcPts val="0"/>
                        </a:spcAft>
                        <a:buClr>
                          <a:srgbClr val="000000"/>
                        </a:buClr>
                        <a:buSzPts val="900"/>
                        <a:buFont typeface="Arial"/>
                        <a:buNone/>
                      </a:pPr>
                      <a:r>
                        <a:rPr b="1" lang="en-US" sz="1500" u="none" cap="none" strike="noStrike">
                          <a:solidFill>
                            <a:srgbClr val="000000"/>
                          </a:solidFill>
                          <a:latin typeface="IBM Plex Sans KR"/>
                          <a:ea typeface="IBM Plex Sans KR"/>
                          <a:cs typeface="IBM Plex Sans KR"/>
                          <a:sym typeface="IBM Plex Sans KR"/>
                        </a:rPr>
                        <a:t>기능요약</a:t>
                      </a:r>
                      <a:endParaRPr b="1" sz="2000" u="none" cap="none" strike="noStrike">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gridSpan="21">
                  <a:txBody>
                    <a:bodyPr/>
                    <a:lstStyle/>
                    <a:p>
                      <a:pPr indent="-171450" lvl="0" marL="171450" marR="0" rtl="0" algn="just">
                        <a:lnSpc>
                          <a:spcPct val="130000"/>
                        </a:lnSpc>
                        <a:spcBef>
                          <a:spcPts val="0"/>
                        </a:spcBef>
                        <a:spcAft>
                          <a:spcPts val="0"/>
                        </a:spcAft>
                        <a:buClr>
                          <a:srgbClr val="000000"/>
                        </a:buClr>
                        <a:buSzPts val="1400"/>
                        <a:buFont typeface="IBM Plex Sans KR"/>
                        <a:buChar char="•"/>
                      </a:pPr>
                      <a:r>
                        <a:rPr lang="en-US" sz="1400" u="none" cap="none" strike="noStrike">
                          <a:latin typeface="IBM Plex Sans KR"/>
                          <a:ea typeface="IBM Plex Sans KR"/>
                          <a:cs typeface="IBM Plex Sans KR"/>
                          <a:sym typeface="IBM Plex Sans KR"/>
                        </a:rPr>
                        <a:t>[</a:t>
                      </a:r>
                      <a:r>
                        <a:rPr b="1" lang="en-US" sz="1400" u="none" cap="none" strike="noStrike">
                          <a:latin typeface="IBM Plex Sans KR"/>
                          <a:ea typeface="IBM Plex Sans KR"/>
                          <a:cs typeface="IBM Plex Sans KR"/>
                          <a:sym typeface="IBM Plex Sans KR"/>
                        </a:rPr>
                        <a:t>초기 화면</a:t>
                      </a:r>
                      <a:r>
                        <a:rPr lang="en-US" sz="1400" u="none" cap="none" strike="noStrike">
                          <a:latin typeface="IBM Plex Sans KR"/>
                          <a:ea typeface="IBM Plex Sans KR"/>
                          <a:cs typeface="IBM Plex Sans KR"/>
                          <a:sym typeface="IBM Plex Sans KR"/>
                        </a:rPr>
                        <a:t> : 로그인, 관리자 페이지, 회원가입, 아이디/로그인 찾기]</a:t>
                      </a:r>
                      <a:endParaRPr sz="1400" u="none" cap="none" strike="noStrike">
                        <a:latin typeface="IBM Plex Sans KR"/>
                        <a:ea typeface="IBM Plex Sans KR"/>
                        <a:cs typeface="IBM Plex Sans KR"/>
                        <a:sym typeface="IBM Plex Sans KR"/>
                      </a:endParaRPr>
                    </a:p>
                    <a:p>
                      <a:pPr indent="-171450" lvl="0" marL="171450" marR="0" rtl="0" algn="just">
                        <a:lnSpc>
                          <a:spcPct val="130000"/>
                        </a:lnSpc>
                        <a:spcBef>
                          <a:spcPts val="0"/>
                        </a:spcBef>
                        <a:spcAft>
                          <a:spcPts val="0"/>
                        </a:spcAft>
                        <a:buClr>
                          <a:srgbClr val="000000"/>
                        </a:buClr>
                        <a:buSzPts val="1400"/>
                        <a:buFont typeface="IBM Plex Sans KR"/>
                        <a:buChar char="•"/>
                      </a:pPr>
                      <a:r>
                        <a:rPr lang="en-US" sz="1400" u="none" cap="none" strike="noStrike">
                          <a:latin typeface="IBM Plex Sans KR"/>
                          <a:ea typeface="IBM Plex Sans KR"/>
                          <a:cs typeface="IBM Plex Sans KR"/>
                          <a:sym typeface="IBM Plex Sans KR"/>
                        </a:rPr>
                        <a:t>[</a:t>
                      </a:r>
                      <a:r>
                        <a:rPr b="1" lang="en-US" sz="1400" u="none" cap="none" strike="noStrike">
                          <a:latin typeface="IBM Plex Sans KR"/>
                          <a:ea typeface="IBM Plex Sans KR"/>
                          <a:cs typeface="IBM Plex Sans KR"/>
                          <a:sym typeface="IBM Plex Sans KR"/>
                        </a:rPr>
                        <a:t>메뉴 화면</a:t>
                      </a:r>
                      <a:r>
                        <a:rPr lang="en-US" sz="1400" u="none" cap="none" strike="noStrike">
                          <a:latin typeface="IBM Plex Sans KR"/>
                          <a:ea typeface="IBM Plex Sans KR"/>
                          <a:cs typeface="IBM Plex Sans KR"/>
                          <a:sym typeface="IBM Plex Sans KR"/>
                        </a:rPr>
                        <a:t> : 메인메뉴 및 사이드메뉴 수량 선택, 주문 여부 선택]</a:t>
                      </a:r>
                      <a:endParaRPr sz="1400" u="none" cap="none" strike="noStrike">
                        <a:latin typeface="IBM Plex Sans KR"/>
                        <a:ea typeface="IBM Plex Sans KR"/>
                        <a:cs typeface="IBM Plex Sans KR"/>
                        <a:sym typeface="IBM Plex Sans KR"/>
                      </a:endParaRPr>
                    </a:p>
                    <a:p>
                      <a:pPr indent="-171450" lvl="0" marL="171450" marR="0" rtl="0" algn="just">
                        <a:lnSpc>
                          <a:spcPct val="130000"/>
                        </a:lnSpc>
                        <a:spcBef>
                          <a:spcPts val="0"/>
                        </a:spcBef>
                        <a:spcAft>
                          <a:spcPts val="0"/>
                        </a:spcAft>
                        <a:buClr>
                          <a:srgbClr val="000000"/>
                        </a:buClr>
                        <a:buSzPts val="1400"/>
                        <a:buFont typeface="IBM Plex Sans KR"/>
                        <a:buChar char="•"/>
                      </a:pPr>
                      <a:r>
                        <a:rPr lang="en-US" sz="1400" u="none" cap="none" strike="noStrike">
                          <a:latin typeface="IBM Plex Sans KR"/>
                          <a:ea typeface="IBM Plex Sans KR"/>
                          <a:cs typeface="IBM Plex Sans KR"/>
                          <a:sym typeface="IBM Plex Sans KR"/>
                        </a:rPr>
                        <a:t>[</a:t>
                      </a:r>
                      <a:r>
                        <a:rPr b="1" lang="en-US" sz="1400" u="none" cap="none" strike="noStrike">
                          <a:latin typeface="IBM Plex Sans KR"/>
                          <a:ea typeface="IBM Plex Sans KR"/>
                          <a:cs typeface="IBM Plex Sans KR"/>
                          <a:sym typeface="IBM Plex Sans KR"/>
                        </a:rPr>
                        <a:t>결제 화면</a:t>
                      </a:r>
                      <a:r>
                        <a:rPr lang="en-US" sz="1400" u="none" cap="none" strike="noStrike">
                          <a:latin typeface="IBM Plex Sans KR"/>
                          <a:ea typeface="IBM Plex Sans KR"/>
                          <a:cs typeface="IBM Plex Sans KR"/>
                          <a:sym typeface="IBM Plex Sans KR"/>
                        </a:rPr>
                        <a:t> : 장바구니 화면, 주문 여부 재확인 및 결제수단 선택(카드, 현금)]</a:t>
                      </a:r>
                      <a:endParaRPr sz="1400" u="none" cap="none" strike="noStrike">
                        <a:latin typeface="IBM Plex Sans KR"/>
                        <a:ea typeface="IBM Plex Sans KR"/>
                        <a:cs typeface="IBM Plex Sans KR"/>
                        <a:sym typeface="IBM Plex Sans KR"/>
                      </a:endParaRPr>
                    </a:p>
                    <a:p>
                      <a:pPr indent="-171450" lvl="0" marL="171450" marR="0" rtl="0" algn="just">
                        <a:lnSpc>
                          <a:spcPct val="130000"/>
                        </a:lnSpc>
                        <a:spcBef>
                          <a:spcPts val="0"/>
                        </a:spcBef>
                        <a:spcAft>
                          <a:spcPts val="0"/>
                        </a:spcAft>
                        <a:buClr>
                          <a:srgbClr val="000000"/>
                        </a:buClr>
                        <a:buSzPts val="1400"/>
                        <a:buFont typeface="IBM Plex Sans KR"/>
                        <a:buChar char="•"/>
                      </a:pPr>
                      <a:r>
                        <a:rPr lang="en-US" sz="1400" u="none" cap="none" strike="noStrike">
                          <a:latin typeface="IBM Plex Sans KR"/>
                          <a:ea typeface="IBM Plex Sans KR"/>
                          <a:cs typeface="IBM Plex Sans KR"/>
                          <a:sym typeface="IBM Plex Sans KR"/>
                        </a:rPr>
                        <a:t>[</a:t>
                      </a:r>
                      <a:r>
                        <a:rPr b="1" lang="en-US" sz="1400" u="none" cap="none" strike="noStrike">
                          <a:latin typeface="IBM Plex Sans KR"/>
                          <a:ea typeface="IBM Plex Sans KR"/>
                          <a:cs typeface="IBM Plex Sans KR"/>
                          <a:sym typeface="IBM Plex Sans KR"/>
                        </a:rPr>
                        <a:t>결제 완료</a:t>
                      </a:r>
                      <a:r>
                        <a:rPr lang="en-US" sz="1400" u="none" cap="none" strike="noStrike">
                          <a:latin typeface="IBM Plex Sans KR"/>
                          <a:ea typeface="IBM Plex Sans KR"/>
                          <a:cs typeface="IBM Plex Sans KR"/>
                          <a:sym typeface="IBM Plex Sans KR"/>
                        </a:rPr>
                        <a:t>]</a:t>
                      </a:r>
                      <a:endParaRPr sz="14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hMerge="1"/>
                <a:tc hMerge="1"/>
                <a:tc hMerge="1"/>
                <a:tc hMerge="1"/>
                <a:tc hMerge="1"/>
                <a:tc hMerge="1"/>
                <a:tc hMerge="1"/>
                <a:tc hMerge="1"/>
                <a:tc hMerge="1"/>
                <a:tc hMerge="1"/>
                <a:tc hMerge="1"/>
                <a:tc hMerge="1"/>
                <a:tc hMerge="1"/>
                <a:tc hMerge="1"/>
                <a:tc hMerge="1"/>
                <a:tc hMerge="1"/>
              </a:tr>
              <a:tr h="722400">
                <a:tc>
                  <a:txBody>
                    <a:bodyPr/>
                    <a:lstStyle/>
                    <a:p>
                      <a:pPr indent="0" lvl="0" marL="0" marR="0" rtl="0" algn="ctr">
                        <a:lnSpc>
                          <a:spcPct val="120000"/>
                        </a:lnSpc>
                        <a:spcBef>
                          <a:spcPts val="0"/>
                        </a:spcBef>
                        <a:spcAft>
                          <a:spcPts val="0"/>
                        </a:spcAft>
                        <a:buClr>
                          <a:srgbClr val="000000"/>
                        </a:buClr>
                        <a:buSzPts val="900"/>
                        <a:buFont typeface="Arial"/>
                        <a:buNone/>
                      </a:pPr>
                      <a:r>
                        <a:rPr b="1" lang="en-US" sz="1500" u="none" cap="none" strike="noStrike">
                          <a:solidFill>
                            <a:srgbClr val="000000"/>
                          </a:solidFill>
                          <a:latin typeface="IBM Plex Sans KR"/>
                          <a:ea typeface="IBM Plex Sans KR"/>
                          <a:cs typeface="IBM Plex Sans KR"/>
                          <a:sym typeface="IBM Plex Sans KR"/>
                        </a:rPr>
                        <a:t>개발환경</a:t>
                      </a:r>
                      <a:endParaRPr b="1" sz="1500" u="none" cap="none" strike="noStrike">
                        <a:solidFill>
                          <a:srgbClr val="000000"/>
                        </a:solidFill>
                        <a:latin typeface="IBM Plex Sans KR"/>
                        <a:ea typeface="IBM Plex Sans KR"/>
                        <a:cs typeface="IBM Plex Sans KR"/>
                        <a:sym typeface="IBM Plex Sans KR"/>
                      </a:endParaRPr>
                    </a:p>
                    <a:p>
                      <a:pPr indent="0" lvl="0" marL="0" marR="0" rtl="0" algn="ctr">
                        <a:lnSpc>
                          <a:spcPct val="120000"/>
                        </a:lnSpc>
                        <a:spcBef>
                          <a:spcPts val="0"/>
                        </a:spcBef>
                        <a:spcAft>
                          <a:spcPts val="0"/>
                        </a:spcAft>
                        <a:buClr>
                          <a:srgbClr val="000000"/>
                        </a:buClr>
                        <a:buSzPts val="900"/>
                        <a:buFont typeface="Arial"/>
                        <a:buNone/>
                      </a:pPr>
                      <a:r>
                        <a:rPr b="1" lang="en-US" sz="1500" u="none" cap="none" strike="noStrike">
                          <a:latin typeface="IBM Plex Sans KR"/>
                          <a:ea typeface="IBM Plex Sans KR"/>
                          <a:cs typeface="IBM Plex Sans KR"/>
                          <a:sym typeface="IBM Plex Sans KR"/>
                        </a:rPr>
                        <a:t>(IDE, API)</a:t>
                      </a:r>
                      <a:endParaRPr b="1" sz="1500" u="none" cap="none" strike="noStrike">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gridSpan="21">
                  <a:txBody>
                    <a:bodyPr/>
                    <a:lstStyle/>
                    <a:p>
                      <a:pPr indent="0" lvl="0" marL="0" marR="0" rtl="0" algn="just">
                        <a:lnSpc>
                          <a:spcPct val="130000"/>
                        </a:lnSpc>
                        <a:spcBef>
                          <a:spcPts val="0"/>
                        </a:spcBef>
                        <a:spcAft>
                          <a:spcPts val="0"/>
                        </a:spcAft>
                        <a:buClr>
                          <a:srgbClr val="000000"/>
                        </a:buClr>
                        <a:buSzPts val="1400"/>
                        <a:buFont typeface="Arial"/>
                        <a:buNone/>
                      </a:pPr>
                      <a:r>
                        <a:t/>
                      </a:r>
                      <a:endParaRPr sz="1400" u="none" cap="none" strike="noStrike">
                        <a:highlight>
                          <a:srgbClr val="F0F4F7"/>
                        </a:highlight>
                        <a:latin typeface="IBM Plex Sans KR"/>
                        <a:ea typeface="IBM Plex Sans KR"/>
                        <a:cs typeface="IBM Plex Sans KR"/>
                        <a:sym typeface="IBM Plex Sans KR"/>
                      </a:endParaRPr>
                    </a:p>
                    <a:p>
                      <a:pPr indent="-171450" lvl="0" marL="171450" marR="0" rtl="0" algn="just">
                        <a:lnSpc>
                          <a:spcPct val="130000"/>
                        </a:lnSpc>
                        <a:spcBef>
                          <a:spcPts val="0"/>
                        </a:spcBef>
                        <a:spcAft>
                          <a:spcPts val="0"/>
                        </a:spcAft>
                        <a:buClr>
                          <a:srgbClr val="000000"/>
                        </a:buClr>
                        <a:buSzPts val="1400"/>
                        <a:buFont typeface="IBM Plex Sans KR"/>
                        <a:buChar char="•"/>
                      </a:pPr>
                      <a:r>
                        <a:rPr lang="en-US" sz="1400" u="none" cap="none" strike="noStrike">
                          <a:highlight>
                            <a:srgbClr val="F0F4F7"/>
                          </a:highlight>
                          <a:latin typeface="IBM Plex Sans KR"/>
                          <a:ea typeface="IBM Plex Sans KR"/>
                          <a:cs typeface="IBM Plex Sans KR"/>
                          <a:sym typeface="IBM Plex Sans KR"/>
                        </a:rPr>
                        <a:t>IDE ) Eclipse</a:t>
                      </a:r>
                      <a:endParaRPr sz="1400" u="none" cap="none" strike="noStrike">
                        <a:highlight>
                          <a:srgbClr val="F0F4F7"/>
                        </a:highlight>
                        <a:latin typeface="IBM Plex Sans KR"/>
                        <a:ea typeface="IBM Plex Sans KR"/>
                        <a:cs typeface="IBM Plex Sans KR"/>
                        <a:sym typeface="IBM Plex Sans KR"/>
                      </a:endParaRPr>
                    </a:p>
                    <a:p>
                      <a:pPr indent="-171450" lvl="0" marL="171450" marR="0" rtl="0" algn="just">
                        <a:lnSpc>
                          <a:spcPct val="130000"/>
                        </a:lnSpc>
                        <a:spcBef>
                          <a:spcPts val="0"/>
                        </a:spcBef>
                        <a:spcAft>
                          <a:spcPts val="0"/>
                        </a:spcAft>
                        <a:buClr>
                          <a:srgbClr val="000000"/>
                        </a:buClr>
                        <a:buSzPts val="1400"/>
                        <a:buFont typeface="IBM Plex Sans KR"/>
                        <a:buChar char="•"/>
                      </a:pPr>
                      <a:r>
                        <a:rPr lang="en-US" sz="1400" u="none" cap="none" strike="noStrike">
                          <a:highlight>
                            <a:srgbClr val="F0F4F7"/>
                          </a:highlight>
                          <a:latin typeface="IBM Plex Sans KR"/>
                          <a:ea typeface="IBM Plex Sans KR"/>
                          <a:cs typeface="IBM Plex Sans KR"/>
                          <a:sym typeface="IBM Plex Sans KR"/>
                        </a:rPr>
                        <a:t>API) ojdbc6.jar    ||    lombok.jar    </a:t>
                      </a:r>
                      <a:endParaRPr sz="1400" u="none" cap="none" strike="noStrike">
                        <a:highlight>
                          <a:srgbClr val="F0F4F7"/>
                        </a:highlight>
                        <a:latin typeface="IBM Plex Sans KR"/>
                        <a:ea typeface="IBM Plex Sans KR"/>
                        <a:cs typeface="IBM Plex Sans KR"/>
                        <a:sym typeface="IBM Plex Sans KR"/>
                      </a:endParaRPr>
                    </a:p>
                    <a:p>
                      <a:pPr indent="0" lvl="0" marL="0" marR="0" rtl="0" algn="just">
                        <a:lnSpc>
                          <a:spcPct val="130000"/>
                        </a:lnSpc>
                        <a:spcBef>
                          <a:spcPts val="0"/>
                        </a:spcBef>
                        <a:spcAft>
                          <a:spcPts val="0"/>
                        </a:spcAft>
                        <a:buClr>
                          <a:srgbClr val="000000"/>
                        </a:buClr>
                        <a:buSzPts val="1400"/>
                        <a:buFont typeface="Arial"/>
                        <a:buNone/>
                      </a:pPr>
                      <a:r>
                        <a:rPr lang="en-US" sz="1400" u="none" cap="none" strike="noStrike">
                          <a:highlight>
                            <a:srgbClr val="F0F4F7"/>
                          </a:highlight>
                          <a:latin typeface="IBM Plex Sans KR"/>
                          <a:ea typeface="IBM Plex Sans KR"/>
                          <a:cs typeface="IBM Plex Sans KR"/>
                          <a:sym typeface="IBM Plex Sans KR"/>
                        </a:rPr>
                        <a:t> guava-31.1-jre.jar     ||        jgoodies-forms-1.9.0.jar    ||     jgookies-common-1.8.1.jar</a:t>
                      </a:r>
                      <a:endParaRPr sz="1400" u="none" cap="none" strike="noStrike">
                        <a:highlight>
                          <a:srgbClr val="F0F4F7"/>
                        </a:highlight>
                        <a:latin typeface="IBM Plex Sans KR"/>
                        <a:ea typeface="IBM Plex Sans KR"/>
                        <a:cs typeface="IBM Plex Sans KR"/>
                        <a:sym typeface="IBM Plex Sans K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hMerge="1"/>
                <a:tc hMerge="1"/>
                <a:tc hMerge="1"/>
                <a:tc hMerge="1"/>
                <a:tc hMerge="1"/>
                <a:tc hMerge="1"/>
                <a:tc hMerge="1"/>
                <a:tc hMerge="1"/>
                <a:tc hMerge="1"/>
                <a:tc hMerge="1"/>
                <a:tc hMerge="1"/>
                <a:tc hMerge="1"/>
                <a:tc hMerge="1"/>
                <a:tc hMerge="1"/>
                <a:tc hMerge="1"/>
                <a:tc hMerge="1"/>
                <a:tc hMerge="1"/>
                <a:tc hMerge="1"/>
                <a:tc hMerge="1"/>
                <a:tc hMerge="1"/>
              </a:tr>
              <a:tr h="288400">
                <a:tc gridSpan="22">
                  <a:txBody>
                    <a:bodyPr/>
                    <a:lstStyle/>
                    <a:p>
                      <a:pPr indent="0" lvl="0" marL="0" marR="0" rtl="0" algn="ctr">
                        <a:lnSpc>
                          <a:spcPct val="120000"/>
                        </a:lnSpc>
                        <a:spcBef>
                          <a:spcPts val="0"/>
                        </a:spcBef>
                        <a:spcAft>
                          <a:spcPts val="0"/>
                        </a:spcAft>
                        <a:buClr>
                          <a:srgbClr val="000000"/>
                        </a:buClr>
                        <a:buSzPts val="900"/>
                        <a:buFont typeface="Arial"/>
                        <a:buNone/>
                      </a:pPr>
                      <a:r>
                        <a:t/>
                      </a:r>
                      <a:endParaRPr sz="900" u="none" cap="none" strike="noStrike">
                        <a:solidFill>
                          <a:srgbClr val="000000"/>
                        </a:solidFill>
                        <a:latin typeface="Malgun Gothic"/>
                        <a:ea typeface="Malgun Gothic"/>
                        <a:cs typeface="Malgun Gothic"/>
                        <a:sym typeface="Malgun Gothic"/>
                      </a:endParaRPr>
                    </a:p>
                  </a:txBody>
                  <a:tcPr marT="45725" marB="45725" marR="91450" marL="91450" anchor="ctr">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5a42966df1_12_460"/>
          <p:cNvSpPr txBox="1"/>
          <p:nvPr>
            <p:ph type="title"/>
          </p:nvPr>
        </p:nvSpPr>
        <p:spPr>
          <a:xfrm>
            <a:off x="462322" y="410918"/>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서비스 개요</a:t>
            </a:r>
            <a:endParaRPr>
              <a:solidFill>
                <a:schemeClr val="lt1"/>
              </a:solidFill>
              <a:latin typeface="Black Han Sans"/>
              <a:ea typeface="Black Han Sans"/>
              <a:cs typeface="Black Han Sans"/>
              <a:sym typeface="Black Han Sans"/>
            </a:endParaRPr>
          </a:p>
        </p:txBody>
      </p:sp>
      <p:graphicFrame>
        <p:nvGraphicFramePr>
          <p:cNvPr id="123" name="Google Shape;123;g25a42966df1_12_460"/>
          <p:cNvGraphicFramePr/>
          <p:nvPr/>
        </p:nvGraphicFramePr>
        <p:xfrm>
          <a:off x="639695" y="2153410"/>
          <a:ext cx="3000000" cy="3000000"/>
        </p:xfrm>
        <a:graphic>
          <a:graphicData uri="http://schemas.openxmlformats.org/drawingml/2006/table">
            <a:tbl>
              <a:tblPr>
                <a:noFill/>
                <a:tableStyleId>{63733568-99F6-4282-B190-CA91A411D344}</a:tableStyleId>
              </a:tblPr>
              <a:tblGrid>
                <a:gridCol w="1871500"/>
                <a:gridCol w="392725"/>
                <a:gridCol w="399750"/>
                <a:gridCol w="399750"/>
                <a:gridCol w="399750"/>
                <a:gridCol w="399750"/>
                <a:gridCol w="399750"/>
                <a:gridCol w="399750"/>
                <a:gridCol w="399750"/>
                <a:gridCol w="399750"/>
                <a:gridCol w="399750"/>
                <a:gridCol w="399750"/>
                <a:gridCol w="416600"/>
                <a:gridCol w="382900"/>
                <a:gridCol w="399750"/>
                <a:gridCol w="399750"/>
                <a:gridCol w="399750"/>
                <a:gridCol w="399750"/>
                <a:gridCol w="399750"/>
                <a:gridCol w="399750"/>
                <a:gridCol w="399750"/>
                <a:gridCol w="399750"/>
              </a:tblGrid>
              <a:tr h="489450">
                <a:tc rowSpan="2">
                  <a:txBody>
                    <a:bodyPr/>
                    <a:lstStyle/>
                    <a:p>
                      <a:pPr indent="0" lvl="0" marL="0" marR="0" rtl="0" algn="ctr">
                        <a:lnSpc>
                          <a:spcPct val="120000"/>
                        </a:lnSpc>
                        <a:spcBef>
                          <a:spcPts val="0"/>
                        </a:spcBef>
                        <a:spcAft>
                          <a:spcPts val="0"/>
                        </a:spcAft>
                        <a:buClr>
                          <a:srgbClr val="000000"/>
                        </a:buClr>
                        <a:buSzPts val="900"/>
                        <a:buFont typeface="Arial"/>
                        <a:buNone/>
                      </a:pPr>
                      <a:r>
                        <a:rPr lang="en-US" sz="1400" u="none" cap="none" strike="noStrike">
                          <a:solidFill>
                            <a:srgbClr val="000000"/>
                          </a:solidFill>
                          <a:latin typeface="IBM Plex Sans KR"/>
                          <a:ea typeface="IBM Plex Sans KR"/>
                          <a:cs typeface="IBM Plex Sans KR"/>
                          <a:sym typeface="IBM Plex Sans KR"/>
                        </a:rPr>
                        <a:t>기획일정</a:t>
                      </a:r>
                      <a:endParaRPr sz="1900" u="none" cap="none" strike="noStrike">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gridSpan="7">
                  <a:txBody>
                    <a:bodyPr/>
                    <a:lstStyle/>
                    <a:p>
                      <a:pPr indent="0" lvl="0" marL="0" marR="0" rtl="0" algn="ctr">
                        <a:lnSpc>
                          <a:spcPct val="130000"/>
                        </a:lnSpc>
                        <a:spcBef>
                          <a:spcPts val="0"/>
                        </a:spcBef>
                        <a:spcAft>
                          <a:spcPts val="0"/>
                        </a:spcAft>
                        <a:buClr>
                          <a:srgbClr val="000000"/>
                        </a:buClr>
                        <a:buSzPts val="800"/>
                        <a:buFont typeface="Arial"/>
                        <a:buNone/>
                      </a:pPr>
                      <a:r>
                        <a:rPr lang="en-US" sz="1400" u="none" cap="none" strike="noStrike">
                          <a:solidFill>
                            <a:srgbClr val="000000"/>
                          </a:solidFill>
                          <a:latin typeface="IBM Plex Sans KR"/>
                          <a:ea typeface="IBM Plex Sans KR"/>
                          <a:cs typeface="IBM Plex Sans KR"/>
                          <a:sym typeface="IBM Plex Sans KR"/>
                        </a:rPr>
                        <a:t>1W</a:t>
                      </a:r>
                      <a:endParaRPr sz="20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A5A5A5"/>
                      </a:solidFill>
                      <a:prstDash val="dot"/>
                      <a:round/>
                      <a:headEnd len="sm" w="sm" type="none"/>
                      <a:tailEnd len="sm" w="sm" type="none"/>
                    </a:lnB>
                    <a:solidFill>
                      <a:srgbClr val="F2F2F2"/>
                    </a:solidFill>
                  </a:tcPr>
                </a:tc>
                <a:tc hMerge="1"/>
                <a:tc hMerge="1"/>
                <a:tc hMerge="1"/>
                <a:tc hMerge="1"/>
                <a:tc hMerge="1"/>
                <a:tc hMerge="1"/>
                <a:tc gridSpan="7">
                  <a:txBody>
                    <a:bodyPr/>
                    <a:lstStyle/>
                    <a:p>
                      <a:pPr indent="0" lvl="0" marL="0" marR="0" rtl="0" algn="ctr">
                        <a:lnSpc>
                          <a:spcPct val="130000"/>
                        </a:lnSpc>
                        <a:spcBef>
                          <a:spcPts val="0"/>
                        </a:spcBef>
                        <a:spcAft>
                          <a:spcPts val="0"/>
                        </a:spcAft>
                        <a:buClr>
                          <a:srgbClr val="000000"/>
                        </a:buClr>
                        <a:buSzPts val="800"/>
                        <a:buFont typeface="Arial"/>
                        <a:buNone/>
                      </a:pPr>
                      <a:r>
                        <a:rPr lang="en-US" sz="1400" u="none" cap="none" strike="noStrike">
                          <a:solidFill>
                            <a:srgbClr val="000000"/>
                          </a:solidFill>
                          <a:latin typeface="IBM Plex Sans KR"/>
                          <a:ea typeface="IBM Plex Sans KR"/>
                          <a:cs typeface="IBM Plex Sans KR"/>
                          <a:sym typeface="IBM Plex Sans KR"/>
                        </a:rPr>
                        <a:t>2W</a:t>
                      </a:r>
                      <a:endParaRPr sz="20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A5A5A5"/>
                      </a:solidFill>
                      <a:prstDash val="dot"/>
                      <a:round/>
                      <a:headEnd len="sm" w="sm" type="none"/>
                      <a:tailEnd len="sm" w="sm" type="none"/>
                    </a:lnB>
                    <a:solidFill>
                      <a:srgbClr val="F2F2F2"/>
                    </a:solidFill>
                  </a:tcPr>
                </a:tc>
                <a:tc hMerge="1"/>
                <a:tc hMerge="1"/>
                <a:tc hMerge="1"/>
                <a:tc hMerge="1"/>
                <a:tc hMerge="1"/>
                <a:tc hMerge="1"/>
                <a:tc gridSpan="7">
                  <a:txBody>
                    <a:bodyPr/>
                    <a:lstStyle/>
                    <a:p>
                      <a:pPr indent="0" lvl="0" marL="0" marR="0" rtl="0" algn="ctr">
                        <a:lnSpc>
                          <a:spcPct val="130000"/>
                        </a:lnSpc>
                        <a:spcBef>
                          <a:spcPts val="0"/>
                        </a:spcBef>
                        <a:spcAft>
                          <a:spcPts val="0"/>
                        </a:spcAft>
                        <a:buClr>
                          <a:srgbClr val="000000"/>
                        </a:buClr>
                        <a:buSzPts val="800"/>
                        <a:buFont typeface="Arial"/>
                        <a:buNone/>
                      </a:pPr>
                      <a:r>
                        <a:rPr lang="en-US" sz="1400" u="none" cap="none" strike="noStrike">
                          <a:solidFill>
                            <a:srgbClr val="000000"/>
                          </a:solidFill>
                          <a:latin typeface="IBM Plex Sans KR"/>
                          <a:ea typeface="IBM Plex Sans KR"/>
                          <a:cs typeface="IBM Plex Sans KR"/>
                          <a:sym typeface="IBM Plex Sans KR"/>
                        </a:rPr>
                        <a:t>3W</a:t>
                      </a:r>
                      <a:endParaRPr sz="2000" u="none" cap="none" strike="noStrike">
                        <a:latin typeface="IBM Plex Sans KR"/>
                        <a:ea typeface="IBM Plex Sans KR"/>
                        <a:cs typeface="IBM Plex Sans KR"/>
                        <a:sym typeface="IBM Plex Sans KR"/>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A5A5A5"/>
                      </a:solidFill>
                      <a:prstDash val="dot"/>
                      <a:round/>
                      <a:headEnd len="sm" w="sm" type="none"/>
                      <a:tailEnd len="sm" w="sm" type="none"/>
                    </a:lnB>
                    <a:solidFill>
                      <a:srgbClr val="F2F2F2"/>
                    </a:solidFill>
                  </a:tcPr>
                </a:tc>
                <a:tc hMerge="1"/>
                <a:tc hMerge="1"/>
                <a:tc hMerge="1"/>
                <a:tc hMerge="1"/>
                <a:tc hMerge="1"/>
                <a:tc hMerge="1"/>
              </a:tr>
              <a:tr h="489450">
                <a:tc vMerge="1"/>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1</a:t>
                      </a:r>
                      <a:endParaRPr sz="1400" u="none" cap="none" strike="noStrike"/>
                    </a:p>
                  </a:txBody>
                  <a:tcPr marT="45725" marB="45725" marR="91450" marL="91450" anchor="ctr">
                    <a:lnL cap="flat" cmpd="sng" w="9525">
                      <a:solidFill>
                        <a:srgbClr val="BFBFBF"/>
                      </a:solidFill>
                      <a:prstDash val="solid"/>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2</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3</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4</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5</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6</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7</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8</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9</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10</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11</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12</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13</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14</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15</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16</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17</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18</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19</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20</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rPr lang="en-US" sz="700" u="none" cap="none" strike="noStrike">
                          <a:solidFill>
                            <a:srgbClr val="000000"/>
                          </a:solidFill>
                          <a:latin typeface="Malgun Gothic"/>
                          <a:ea typeface="Malgun Gothic"/>
                          <a:cs typeface="Malgun Gothic"/>
                          <a:sym typeface="Malgun Gothic"/>
                        </a:rPr>
                        <a:t>21</a:t>
                      </a:r>
                      <a:endParaRPr sz="1400" u="none" cap="none" strike="noStrike"/>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A5A5A5"/>
                      </a:solidFill>
                      <a:prstDash val="dot"/>
                      <a:round/>
                      <a:headEnd len="sm" w="sm" type="none"/>
                      <a:tailEnd len="sm" w="sm" type="none"/>
                    </a:lnT>
                    <a:lnB cap="flat" cmpd="sng" w="9525">
                      <a:solidFill>
                        <a:srgbClr val="BFBFBF"/>
                      </a:solidFill>
                      <a:prstDash val="solid"/>
                      <a:round/>
                      <a:headEnd len="sm" w="sm" type="none"/>
                      <a:tailEnd len="sm" w="sm" type="none"/>
                    </a:lnB>
                  </a:tcPr>
                </a:tc>
              </a:tr>
              <a:tr h="362625">
                <a:tc>
                  <a:txBody>
                    <a:bodyPr/>
                    <a:lstStyle/>
                    <a:p>
                      <a:pPr indent="0" lvl="0" marL="0" marR="0" rtl="0" algn="r">
                        <a:lnSpc>
                          <a:spcPct val="120000"/>
                        </a:lnSpc>
                        <a:spcBef>
                          <a:spcPts val="0"/>
                        </a:spcBef>
                        <a:spcAft>
                          <a:spcPts val="0"/>
                        </a:spcAft>
                        <a:buClr>
                          <a:srgbClr val="000000"/>
                        </a:buClr>
                        <a:buSzPts val="800"/>
                        <a:buFont typeface="Arial"/>
                        <a:buNone/>
                      </a:pPr>
                      <a:r>
                        <a:rPr b="1" lang="en-US" sz="1400" u="none" cap="none" strike="noStrike">
                          <a:solidFill>
                            <a:srgbClr val="000000"/>
                          </a:solidFill>
                          <a:latin typeface="IBM Plex Sans KR"/>
                          <a:ea typeface="IBM Plex Sans KR"/>
                          <a:cs typeface="IBM Plex Sans KR"/>
                          <a:sym typeface="IBM Plex Sans KR"/>
                        </a:rPr>
                        <a:t>기획 및 통합회의</a:t>
                      </a:r>
                      <a:endParaRPr b="1" sz="2000" u="none" cap="none" strike="noStrike">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8ECF4"/>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8ECF4"/>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8ECF4"/>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r>
              <a:tr h="362625">
                <a:tc>
                  <a:txBody>
                    <a:bodyPr/>
                    <a:lstStyle/>
                    <a:p>
                      <a:pPr indent="0" lvl="0" marL="0" marR="0" rtl="0" algn="r">
                        <a:lnSpc>
                          <a:spcPct val="120000"/>
                        </a:lnSpc>
                        <a:spcBef>
                          <a:spcPts val="0"/>
                        </a:spcBef>
                        <a:spcAft>
                          <a:spcPts val="0"/>
                        </a:spcAft>
                        <a:buClr>
                          <a:srgbClr val="000000"/>
                        </a:buClr>
                        <a:buSzPts val="800"/>
                        <a:buFont typeface="Arial"/>
                        <a:buNone/>
                      </a:pPr>
                      <a:r>
                        <a:rPr b="1" lang="en-US" sz="1400" u="none" cap="none" strike="noStrike">
                          <a:solidFill>
                            <a:srgbClr val="000000"/>
                          </a:solidFill>
                          <a:latin typeface="IBM Plex Sans KR"/>
                          <a:ea typeface="IBM Plex Sans KR"/>
                          <a:cs typeface="IBM Plex Sans KR"/>
                          <a:sym typeface="IBM Plex Sans KR"/>
                        </a:rPr>
                        <a:t>기획안 작성</a:t>
                      </a:r>
                      <a:endParaRPr b="1"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8ECF4"/>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8ECF4"/>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8ECF4"/>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8ECF4"/>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r>
              <a:tr h="362625">
                <a:tc>
                  <a:txBody>
                    <a:bodyPr/>
                    <a:lstStyle/>
                    <a:p>
                      <a:pPr indent="0" lvl="0" marL="0" marR="0" rtl="0" algn="r">
                        <a:lnSpc>
                          <a:spcPct val="120000"/>
                        </a:lnSpc>
                        <a:spcBef>
                          <a:spcPts val="0"/>
                        </a:spcBef>
                        <a:spcAft>
                          <a:spcPts val="0"/>
                        </a:spcAft>
                        <a:buClr>
                          <a:srgbClr val="000000"/>
                        </a:buClr>
                        <a:buSzPts val="800"/>
                        <a:buFont typeface="Arial"/>
                        <a:buNone/>
                      </a:pPr>
                      <a:r>
                        <a:rPr b="1" lang="en-US" sz="1400" u="none" cap="none" strike="noStrike">
                          <a:solidFill>
                            <a:srgbClr val="000000"/>
                          </a:solidFill>
                          <a:latin typeface="IBM Plex Sans KR"/>
                          <a:ea typeface="IBM Plex Sans KR"/>
                          <a:cs typeface="IBM Plex Sans KR"/>
                          <a:sym typeface="IBM Plex Sans KR"/>
                        </a:rPr>
                        <a:t>프론트 인터페이스 설계</a:t>
                      </a:r>
                      <a:endParaRPr b="1" sz="2000" u="none" cap="none" strike="noStrike">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r>
              <a:tr h="362625">
                <a:tc>
                  <a:txBody>
                    <a:bodyPr/>
                    <a:lstStyle/>
                    <a:p>
                      <a:pPr indent="0" lvl="0" marL="0" marR="0" rtl="0" algn="r">
                        <a:lnSpc>
                          <a:spcPct val="120000"/>
                        </a:lnSpc>
                        <a:spcBef>
                          <a:spcPts val="0"/>
                        </a:spcBef>
                        <a:spcAft>
                          <a:spcPts val="0"/>
                        </a:spcAft>
                        <a:buClr>
                          <a:srgbClr val="000000"/>
                        </a:buClr>
                        <a:buSzPts val="800"/>
                        <a:buFont typeface="Arial"/>
                        <a:buNone/>
                      </a:pPr>
                      <a:r>
                        <a:rPr b="1" lang="en-US" sz="1400" u="none" cap="none" strike="noStrike">
                          <a:solidFill>
                            <a:srgbClr val="000000"/>
                          </a:solidFill>
                          <a:latin typeface="IBM Plex Sans KR"/>
                          <a:ea typeface="IBM Plex Sans KR"/>
                          <a:cs typeface="IBM Plex Sans KR"/>
                          <a:sym typeface="IBM Plex Sans KR"/>
                        </a:rPr>
                        <a:t>인터페이스 구현</a:t>
                      </a:r>
                      <a:endParaRPr b="1" sz="2000" u="none" cap="none" strike="noStrike">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8ECF4"/>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8ECF4"/>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8ECF4"/>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r>
              <a:tr h="362625">
                <a:tc>
                  <a:txBody>
                    <a:bodyPr/>
                    <a:lstStyle/>
                    <a:p>
                      <a:pPr indent="0" lvl="0" marL="0" marR="0" rtl="0" algn="r">
                        <a:lnSpc>
                          <a:spcPct val="120000"/>
                        </a:lnSpc>
                        <a:spcBef>
                          <a:spcPts val="0"/>
                        </a:spcBef>
                        <a:spcAft>
                          <a:spcPts val="0"/>
                        </a:spcAft>
                        <a:buClr>
                          <a:srgbClr val="000000"/>
                        </a:buClr>
                        <a:buSzPts val="800"/>
                        <a:buFont typeface="Arial"/>
                        <a:buNone/>
                      </a:pPr>
                      <a:r>
                        <a:rPr b="1" lang="en-US" sz="1400" u="none" cap="none" strike="noStrike">
                          <a:solidFill>
                            <a:srgbClr val="000000"/>
                          </a:solidFill>
                          <a:latin typeface="IBM Plex Sans KR"/>
                          <a:ea typeface="IBM Plex Sans KR"/>
                          <a:cs typeface="IBM Plex Sans KR"/>
                          <a:sym typeface="IBM Plex Sans KR"/>
                        </a:rPr>
                        <a:t>서버 구현</a:t>
                      </a:r>
                      <a:endParaRPr b="1"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r>
              <a:tr h="362625">
                <a:tc>
                  <a:txBody>
                    <a:bodyPr/>
                    <a:lstStyle/>
                    <a:p>
                      <a:pPr indent="0" lvl="0" marL="0" marR="0" rtl="0" algn="r">
                        <a:lnSpc>
                          <a:spcPct val="120000"/>
                        </a:lnSpc>
                        <a:spcBef>
                          <a:spcPts val="0"/>
                        </a:spcBef>
                        <a:spcAft>
                          <a:spcPts val="0"/>
                        </a:spcAft>
                        <a:buClr>
                          <a:srgbClr val="000000"/>
                        </a:buClr>
                        <a:buSzPts val="800"/>
                        <a:buFont typeface="Arial"/>
                        <a:buNone/>
                      </a:pPr>
                      <a:r>
                        <a:rPr b="1" lang="en-US" sz="1400" u="none" cap="none" strike="noStrike">
                          <a:solidFill>
                            <a:srgbClr val="000000"/>
                          </a:solidFill>
                          <a:latin typeface="IBM Plex Sans KR"/>
                          <a:ea typeface="IBM Plex Sans KR"/>
                          <a:cs typeface="IBM Plex Sans KR"/>
                          <a:sym typeface="IBM Plex Sans KR"/>
                        </a:rPr>
                        <a:t>백 </a:t>
                      </a:r>
                      <a:r>
                        <a:rPr b="1" lang="en-US" sz="1400" u="none" cap="none" strike="noStrike">
                          <a:latin typeface="IBM Plex Sans KR"/>
                          <a:ea typeface="IBM Plex Sans KR"/>
                          <a:cs typeface="IBM Plex Sans KR"/>
                          <a:sym typeface="IBM Plex Sans KR"/>
                        </a:rPr>
                        <a:t>엔드</a:t>
                      </a:r>
                      <a:r>
                        <a:rPr b="1" lang="en-US" sz="1400" u="none" cap="none" strike="noStrike">
                          <a:solidFill>
                            <a:srgbClr val="000000"/>
                          </a:solidFill>
                          <a:latin typeface="IBM Plex Sans KR"/>
                          <a:ea typeface="IBM Plex Sans KR"/>
                          <a:cs typeface="IBM Plex Sans KR"/>
                          <a:sym typeface="IBM Plex Sans KR"/>
                        </a:rPr>
                        <a:t> 구현</a:t>
                      </a:r>
                      <a:endParaRPr b="1" sz="1400" u="none" cap="none" strike="noStrike">
                        <a:solidFill>
                          <a:srgbClr val="000000"/>
                        </a:solidFill>
                        <a:latin typeface="IBM Plex Sans KR"/>
                        <a:ea typeface="IBM Plex Sans KR"/>
                        <a:cs typeface="IBM Plex Sans KR"/>
                        <a:sym typeface="IBM Plex Sans KR"/>
                      </a:endParaRPr>
                    </a:p>
                  </a:txBody>
                  <a:tcPr marT="45725" marB="45725" marR="91450" marL="91450" anchor="ctr">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00000"/>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c>
                  <a:txBody>
                    <a:bodyPr/>
                    <a:lstStyle/>
                    <a:p>
                      <a:pPr indent="0" lvl="0" marL="0" marR="0" rtl="0" algn="ctr">
                        <a:lnSpc>
                          <a:spcPct val="130000"/>
                        </a:lnSpc>
                        <a:spcBef>
                          <a:spcPts val="0"/>
                        </a:spcBef>
                        <a:spcAft>
                          <a:spcPts val="0"/>
                        </a:spcAft>
                        <a:buClr>
                          <a:srgbClr val="000000"/>
                        </a:buClr>
                        <a:buSzPts val="700"/>
                        <a:buFont typeface="Arial"/>
                        <a:buNone/>
                      </a:pPr>
                      <a:r>
                        <a:t/>
                      </a:r>
                      <a:endParaRPr sz="700" u="none" cap="none" strike="noStrike">
                        <a:solidFill>
                          <a:srgbClr val="0C0C0C"/>
                        </a:solidFill>
                        <a:latin typeface="Malgun Gothic"/>
                        <a:ea typeface="Malgun Gothic"/>
                        <a:cs typeface="Malgun Gothic"/>
                        <a:sym typeface="Malgun Gothic"/>
                      </a:endParaRPr>
                    </a:p>
                  </a:txBody>
                  <a:tcPr marT="45725" marB="45725" marR="91450" marL="91450" anchor="ctr">
                    <a:lnL cap="flat" cmpd="sng" w="9525">
                      <a:solidFill>
                        <a:srgbClr val="A5A5A5"/>
                      </a:solidFill>
                      <a:prstDash val="dot"/>
                      <a:round/>
                      <a:headEnd len="sm" w="sm" type="none"/>
                      <a:tailEnd len="sm" w="sm" type="none"/>
                    </a:lnL>
                    <a:lnR cap="flat" cmpd="sng" w="9525">
                      <a:solidFill>
                        <a:srgbClr val="A5A5A5"/>
                      </a:solidFill>
                      <a:prstDash val="dot"/>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3197ece736_0_60"/>
          <p:cNvSpPr txBox="1"/>
          <p:nvPr>
            <p:ph type="title"/>
          </p:nvPr>
        </p:nvSpPr>
        <p:spPr>
          <a:xfrm>
            <a:off x="383397" y="2286628"/>
            <a:ext cx="11425200" cy="84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Malgun Gothic"/>
              <a:buNone/>
            </a:pPr>
            <a:r>
              <a:rPr lang="en-US" sz="5000">
                <a:latin typeface="Black Han Sans"/>
                <a:ea typeface="Black Han Sans"/>
                <a:cs typeface="Black Han Sans"/>
                <a:sym typeface="Black Han Sans"/>
              </a:rPr>
              <a:t>ERD &amp; DB 테이블</a:t>
            </a:r>
            <a:endParaRPr sz="5000">
              <a:latin typeface="Black Han Sans"/>
              <a:ea typeface="Black Han Sans"/>
              <a:cs typeface="Black Han Sans"/>
              <a:sym typeface="Black Ha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
          <p:cNvSpPr txBox="1"/>
          <p:nvPr>
            <p:ph type="title"/>
          </p:nvPr>
        </p:nvSpPr>
        <p:spPr>
          <a:xfrm>
            <a:off x="462297" y="41025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ERD</a:t>
            </a:r>
            <a:endParaRPr>
              <a:solidFill>
                <a:schemeClr val="lt1"/>
              </a:solidFill>
              <a:latin typeface="Black Han Sans"/>
              <a:ea typeface="Black Han Sans"/>
              <a:cs typeface="Black Han Sans"/>
              <a:sym typeface="Black Han Sans"/>
            </a:endParaRPr>
          </a:p>
        </p:txBody>
      </p:sp>
      <p:pic>
        <p:nvPicPr>
          <p:cNvPr id="134" name="Google Shape;134;p3"/>
          <p:cNvPicPr preferRelativeResize="0"/>
          <p:nvPr/>
        </p:nvPicPr>
        <p:blipFill rotWithShape="1">
          <a:blip r:embed="rId3">
            <a:alphaModFix/>
          </a:blip>
          <a:srcRect b="0" l="0" r="0" t="0"/>
          <a:stretch/>
        </p:blipFill>
        <p:spPr>
          <a:xfrm>
            <a:off x="728250" y="1100780"/>
            <a:ext cx="9943899" cy="55315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4"/>
          <p:cNvSpPr txBox="1"/>
          <p:nvPr>
            <p:ph type="title"/>
          </p:nvPr>
        </p:nvSpPr>
        <p:spPr>
          <a:xfrm>
            <a:off x="481522" y="435855"/>
            <a:ext cx="11425200" cy="6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Malgun Gothic"/>
              <a:buNone/>
            </a:pPr>
            <a:r>
              <a:rPr lang="en-US">
                <a:solidFill>
                  <a:schemeClr val="lt1"/>
                </a:solidFill>
                <a:latin typeface="Black Han Sans"/>
                <a:ea typeface="Black Han Sans"/>
                <a:cs typeface="Black Han Sans"/>
                <a:sym typeface="Black Han Sans"/>
              </a:rPr>
              <a:t>DB 테이블 데이터 예시</a:t>
            </a:r>
            <a:endParaRPr>
              <a:solidFill>
                <a:schemeClr val="lt1"/>
              </a:solidFill>
              <a:latin typeface="Black Han Sans"/>
              <a:ea typeface="Black Han Sans"/>
              <a:cs typeface="Black Han Sans"/>
              <a:sym typeface="Black Han Sans"/>
            </a:endParaRPr>
          </a:p>
        </p:txBody>
      </p:sp>
      <p:pic>
        <p:nvPicPr>
          <p:cNvPr id="140" name="Google Shape;140;p4"/>
          <p:cNvPicPr preferRelativeResize="0"/>
          <p:nvPr/>
        </p:nvPicPr>
        <p:blipFill rotWithShape="1">
          <a:blip r:embed="rId3">
            <a:alphaModFix/>
          </a:blip>
          <a:srcRect b="0" l="0" r="0" t="0"/>
          <a:stretch/>
        </p:blipFill>
        <p:spPr>
          <a:xfrm>
            <a:off x="1774513" y="3808025"/>
            <a:ext cx="7696200" cy="666750"/>
          </a:xfrm>
          <a:prstGeom prst="rect">
            <a:avLst/>
          </a:prstGeom>
          <a:noFill/>
          <a:ln>
            <a:noFill/>
          </a:ln>
        </p:spPr>
      </p:pic>
      <p:pic>
        <p:nvPicPr>
          <p:cNvPr id="141" name="Google Shape;141;p4"/>
          <p:cNvPicPr preferRelativeResize="0"/>
          <p:nvPr/>
        </p:nvPicPr>
        <p:blipFill rotWithShape="1">
          <a:blip r:embed="rId4">
            <a:alphaModFix/>
          </a:blip>
          <a:srcRect b="0" l="0" r="0" t="0"/>
          <a:stretch/>
        </p:blipFill>
        <p:spPr>
          <a:xfrm>
            <a:off x="1836425" y="1656113"/>
            <a:ext cx="7572375" cy="1543050"/>
          </a:xfrm>
          <a:prstGeom prst="rect">
            <a:avLst/>
          </a:prstGeom>
          <a:noFill/>
          <a:ln>
            <a:noFill/>
          </a:ln>
        </p:spPr>
      </p:pic>
      <p:sp>
        <p:nvSpPr>
          <p:cNvPr id="142" name="Google Shape;142;p4"/>
          <p:cNvSpPr txBox="1"/>
          <p:nvPr/>
        </p:nvSpPr>
        <p:spPr>
          <a:xfrm>
            <a:off x="1836425" y="1178288"/>
            <a:ext cx="19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KR"/>
                <a:ea typeface="IBM Plex Sans KR"/>
                <a:cs typeface="IBM Plex Sans KR"/>
                <a:sym typeface="IBM Plex Sans KR"/>
              </a:rPr>
              <a:t>장바구니 테이블</a:t>
            </a:r>
            <a:endParaRPr b="1" i="0" sz="1800" u="none" cap="none" strike="noStrike">
              <a:solidFill>
                <a:srgbClr val="000000"/>
              </a:solidFill>
              <a:latin typeface="IBM Plex Sans KR"/>
              <a:ea typeface="IBM Plex Sans KR"/>
              <a:cs typeface="IBM Plex Sans KR"/>
              <a:sym typeface="IBM Plex Sans KR"/>
            </a:endParaRPr>
          </a:p>
        </p:txBody>
      </p:sp>
      <p:sp>
        <p:nvSpPr>
          <p:cNvPr id="143" name="Google Shape;143;p4"/>
          <p:cNvSpPr txBox="1"/>
          <p:nvPr/>
        </p:nvSpPr>
        <p:spPr>
          <a:xfrm>
            <a:off x="1791725" y="3369500"/>
            <a:ext cx="2166900" cy="34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KR"/>
                <a:ea typeface="IBM Plex Sans KR"/>
                <a:cs typeface="IBM Plex Sans KR"/>
                <a:sym typeface="IBM Plex Sans KR"/>
              </a:rPr>
              <a:t>회원(멤버) 테이블</a:t>
            </a:r>
            <a:endParaRPr b="1" i="0" sz="1800" u="none" cap="none" strike="noStrike">
              <a:solidFill>
                <a:srgbClr val="000000"/>
              </a:solidFill>
              <a:latin typeface="IBM Plex Sans KR"/>
              <a:ea typeface="IBM Plex Sans KR"/>
              <a:cs typeface="IBM Plex Sans KR"/>
              <a:sym typeface="IBM Plex Sans KR"/>
            </a:endParaRPr>
          </a:p>
        </p:txBody>
      </p:sp>
      <p:pic>
        <p:nvPicPr>
          <p:cNvPr id="144" name="Google Shape;144;p4"/>
          <p:cNvPicPr preferRelativeResize="0"/>
          <p:nvPr/>
        </p:nvPicPr>
        <p:blipFill rotWithShape="1">
          <a:blip r:embed="rId5">
            <a:alphaModFix/>
          </a:blip>
          <a:srcRect b="0" l="0" r="0" t="0"/>
          <a:stretch/>
        </p:blipFill>
        <p:spPr>
          <a:xfrm>
            <a:off x="1774525" y="5164800"/>
            <a:ext cx="3895725" cy="857250"/>
          </a:xfrm>
          <a:prstGeom prst="rect">
            <a:avLst/>
          </a:prstGeom>
          <a:noFill/>
          <a:ln>
            <a:noFill/>
          </a:ln>
        </p:spPr>
      </p:pic>
      <p:sp>
        <p:nvSpPr>
          <p:cNvPr id="145" name="Google Shape;145;p4"/>
          <p:cNvSpPr txBox="1"/>
          <p:nvPr/>
        </p:nvSpPr>
        <p:spPr>
          <a:xfrm>
            <a:off x="1836425" y="4688850"/>
            <a:ext cx="1958700" cy="34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KR"/>
                <a:ea typeface="IBM Plex Sans KR"/>
                <a:cs typeface="IBM Plex Sans KR"/>
                <a:sym typeface="IBM Plex Sans KR"/>
              </a:rPr>
              <a:t>계정 정보 테이블</a:t>
            </a:r>
            <a:endParaRPr b="1" i="0" sz="1800" u="none" cap="none" strike="noStrike">
              <a:solidFill>
                <a:srgbClr val="000000"/>
              </a:solidFill>
              <a:latin typeface="IBM Plex Sans KR"/>
              <a:ea typeface="IBM Plex Sans KR"/>
              <a:cs typeface="IBM Plex Sans KR"/>
              <a:sym typeface="IBM Plex Sans KR"/>
            </a:endParaRPr>
          </a:p>
        </p:txBody>
      </p:sp>
      <p:pic>
        <p:nvPicPr>
          <p:cNvPr id="146" name="Google Shape;146;p4"/>
          <p:cNvPicPr preferRelativeResize="0"/>
          <p:nvPr/>
        </p:nvPicPr>
        <p:blipFill rotWithShape="1">
          <a:blip r:embed="rId6">
            <a:alphaModFix/>
          </a:blip>
          <a:srcRect b="0" l="0" r="0" t="0"/>
          <a:stretch/>
        </p:blipFill>
        <p:spPr>
          <a:xfrm>
            <a:off x="5994088" y="5164805"/>
            <a:ext cx="3476625" cy="1171575"/>
          </a:xfrm>
          <a:prstGeom prst="rect">
            <a:avLst/>
          </a:prstGeom>
          <a:noFill/>
          <a:ln>
            <a:noFill/>
          </a:ln>
        </p:spPr>
      </p:pic>
      <p:sp>
        <p:nvSpPr>
          <p:cNvPr id="147" name="Google Shape;147;p4"/>
          <p:cNvSpPr txBox="1"/>
          <p:nvPr/>
        </p:nvSpPr>
        <p:spPr>
          <a:xfrm>
            <a:off x="5994100" y="4702425"/>
            <a:ext cx="1894500" cy="34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KR"/>
                <a:ea typeface="IBM Plex Sans KR"/>
                <a:cs typeface="IBM Plex Sans KR"/>
                <a:sym typeface="IBM Plex Sans KR"/>
              </a:rPr>
              <a:t>매출 내역 테이블</a:t>
            </a:r>
            <a:endParaRPr b="1" i="0" sz="1800" u="none" cap="none" strike="noStrike">
              <a:solidFill>
                <a:srgbClr val="000000"/>
              </a:solidFill>
              <a:latin typeface="IBM Plex Sans KR"/>
              <a:ea typeface="IBM Plex Sans KR"/>
              <a:cs typeface="IBM Plex Sans KR"/>
              <a:sym typeface="IBM Plex Sans KR"/>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2019-03-11T07:43:12Z</dcterms:created>
  <dc:creator>yamestyle.com</dc:creator>
</cp:coreProperties>
</file>